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Lst>
  <p:notesMasterIdLst>
    <p:notesMasterId r:id="rId53"/>
  </p:notesMasterIdLst>
  <p:sldIdLst>
    <p:sldId id="2147476584" r:id="rId4"/>
    <p:sldId id="2147476583" r:id="rId5"/>
    <p:sldId id="2147476592" r:id="rId6"/>
    <p:sldId id="2147476585" r:id="rId7"/>
    <p:sldId id="2147476586" r:id="rId8"/>
    <p:sldId id="2141412016" r:id="rId9"/>
    <p:sldId id="357" r:id="rId10"/>
    <p:sldId id="2141412020" r:id="rId11"/>
    <p:sldId id="10443" r:id="rId12"/>
    <p:sldId id="2139118372" r:id="rId13"/>
    <p:sldId id="2147476587" r:id="rId14"/>
    <p:sldId id="2147476578" r:id="rId15"/>
    <p:sldId id="280" r:id="rId16"/>
    <p:sldId id="586" r:id="rId17"/>
    <p:sldId id="365" r:id="rId18"/>
    <p:sldId id="2145706492" r:id="rId19"/>
    <p:sldId id="2147476598" r:id="rId20"/>
    <p:sldId id="2147476593" r:id="rId21"/>
    <p:sldId id="2147476595" r:id="rId22"/>
    <p:sldId id="468" r:id="rId23"/>
    <p:sldId id="299" r:id="rId24"/>
    <p:sldId id="303" r:id="rId25"/>
    <p:sldId id="262" r:id="rId26"/>
    <p:sldId id="998" r:id="rId27"/>
    <p:sldId id="257" r:id="rId28"/>
    <p:sldId id="2147476591" r:id="rId29"/>
    <p:sldId id="2147476596" r:id="rId30"/>
    <p:sldId id="292" r:id="rId31"/>
    <p:sldId id="2147476597" r:id="rId32"/>
    <p:sldId id="294" r:id="rId33"/>
    <p:sldId id="293" r:id="rId34"/>
    <p:sldId id="983" r:id="rId35"/>
    <p:sldId id="975" r:id="rId36"/>
    <p:sldId id="976" r:id="rId37"/>
    <p:sldId id="965" r:id="rId38"/>
    <p:sldId id="989" r:id="rId39"/>
    <p:sldId id="990" r:id="rId40"/>
    <p:sldId id="2147476600" r:id="rId41"/>
    <p:sldId id="980" r:id="rId42"/>
    <p:sldId id="992" r:id="rId43"/>
    <p:sldId id="2147476588" r:id="rId44"/>
    <p:sldId id="266" r:id="rId45"/>
    <p:sldId id="2147476589" r:id="rId46"/>
    <p:sldId id="2147476590" r:id="rId47"/>
    <p:sldId id="2147476599" r:id="rId48"/>
    <p:sldId id="258" r:id="rId49"/>
    <p:sldId id="259" r:id="rId50"/>
    <p:sldId id="260" r:id="rId51"/>
    <p:sldId id="26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D0478F-EE20-0B4B-9D2F-87AA82ED0684}">
          <p14:sldIdLst>
            <p14:sldId id="2147476584"/>
            <p14:sldId id="2147476583"/>
            <p14:sldId id="2147476592"/>
            <p14:sldId id="2147476585"/>
          </p14:sldIdLst>
        </p14:section>
        <p14:section name="Engagement Team" id="{E0290C01-AF03-034C-8131-B4965824E2BB}">
          <p14:sldIdLst>
            <p14:sldId id="2147476586"/>
            <p14:sldId id="2141412016"/>
            <p14:sldId id="357"/>
            <p14:sldId id="2141412020"/>
            <p14:sldId id="10443"/>
            <p14:sldId id="2139118372"/>
          </p14:sldIdLst>
        </p14:section>
        <p14:section name="Scope" id="{CCC88BBE-4EFB-5E46-8E76-E6EB3B1C3213}">
          <p14:sldIdLst>
            <p14:sldId id="2147476587"/>
            <p14:sldId id="2147476578"/>
          </p14:sldIdLst>
        </p14:section>
        <p14:section name="Roadmaps" id="{EB8ABD68-D072-C844-95AE-2902CDA9895E}">
          <p14:sldIdLst>
            <p14:sldId id="280"/>
            <p14:sldId id="586"/>
            <p14:sldId id="365"/>
            <p14:sldId id="2145706492"/>
            <p14:sldId id="2147476598"/>
            <p14:sldId id="2147476593"/>
            <p14:sldId id="2147476595"/>
            <p14:sldId id="468"/>
          </p14:sldIdLst>
        </p14:section>
        <p14:section name="Customer Outcomes" id="{C296A082-7A1B-8A40-B177-53229C9A2A7E}">
          <p14:sldIdLst>
            <p14:sldId id="299"/>
            <p14:sldId id="303"/>
            <p14:sldId id="262"/>
          </p14:sldIdLst>
        </p14:section>
        <p14:section name="Ways of Working" id="{4D9290EA-BBD6-DE40-9895-A94798FFC082}">
          <p14:sldIdLst>
            <p14:sldId id="998"/>
            <p14:sldId id="257"/>
            <p14:sldId id="2147476591"/>
            <p14:sldId id="2147476596"/>
            <p14:sldId id="292"/>
            <p14:sldId id="2147476597"/>
            <p14:sldId id="294"/>
            <p14:sldId id="293"/>
            <p14:sldId id="983"/>
            <p14:sldId id="975"/>
            <p14:sldId id="976"/>
            <p14:sldId id="965"/>
            <p14:sldId id="989"/>
            <p14:sldId id="990"/>
            <p14:sldId id="2147476600"/>
            <p14:sldId id="980"/>
            <p14:sldId id="992"/>
          </p14:sldIdLst>
        </p14:section>
        <p14:section name="AWS Security Guidelines" id="{22A9A5F3-6FFC-AA4E-A559-D6580B4A3591}">
          <p14:sldIdLst>
            <p14:sldId id="2147476588"/>
            <p14:sldId id="266"/>
            <p14:sldId id="2147476589"/>
            <p14:sldId id="2147476590"/>
            <p14:sldId id="2147476599"/>
          </p14:sldIdLst>
        </p14:section>
        <p14:section name="Back Pocket" id="{B82EA328-7C55-C442-B95E-D824E7AF6AE2}">
          <p14:sldIdLst>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627"/>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A363E0-4DD5-7F4B-9A3D-E7C6DEFC19B6}" type="doc">
      <dgm:prSet loTypeId="urn:microsoft.com/office/officeart/2005/8/layout/default" loCatId="" qsTypeId="urn:microsoft.com/office/officeart/2005/8/quickstyle/simple2" qsCatId="simple" csTypeId="urn:microsoft.com/office/officeart/2005/8/colors/accent1_1" csCatId="accent1" phldr="1"/>
      <dgm:spPr/>
      <dgm:t>
        <a:bodyPr/>
        <a:lstStyle/>
        <a:p>
          <a:endParaRPr lang="en-US"/>
        </a:p>
      </dgm:t>
    </dgm:pt>
    <dgm:pt modelId="{CB1EC3C4-3832-4F42-94CB-0DC0866374B2}">
      <dgm:prSet phldrT="[Text]" custT="1"/>
      <dgm:spPr/>
      <dgm:t>
        <a:bodyPr/>
        <a:lstStyle/>
        <a:p>
          <a:r>
            <a:rPr lang="en-US" sz="1600" b="1" dirty="0"/>
            <a:t>Credit the Ideas of Others</a:t>
          </a:r>
        </a:p>
      </dgm:t>
    </dgm:pt>
    <dgm:pt modelId="{43DDE0CB-4F9E-9A42-8E68-3ECB2EEB55FC}" type="parTrans" cxnId="{AD728D69-7538-7047-A682-0E5359E80FA1}">
      <dgm:prSet/>
      <dgm:spPr/>
      <dgm:t>
        <a:bodyPr/>
        <a:lstStyle/>
        <a:p>
          <a:endParaRPr lang="en-US" sz="1600">
            <a:solidFill>
              <a:srgbClr val="0E2735"/>
            </a:solidFill>
          </a:endParaRPr>
        </a:p>
      </dgm:t>
    </dgm:pt>
    <dgm:pt modelId="{C21EC8BB-D5A4-8348-9A05-631994D201F2}" type="sibTrans" cxnId="{AD728D69-7538-7047-A682-0E5359E80FA1}">
      <dgm:prSet/>
      <dgm:spPr/>
      <dgm:t>
        <a:bodyPr/>
        <a:lstStyle/>
        <a:p>
          <a:endParaRPr lang="en-US" sz="1600">
            <a:solidFill>
              <a:srgbClr val="0E2735"/>
            </a:solidFill>
          </a:endParaRPr>
        </a:p>
      </dgm:t>
    </dgm:pt>
    <dgm:pt modelId="{73F50138-92C2-0F47-83D3-EB4EEDA9C485}">
      <dgm:prSet phldrT="[Text]" custT="1"/>
      <dgm:spPr/>
      <dgm:t>
        <a:bodyPr/>
        <a:lstStyle/>
        <a:p>
          <a:r>
            <a:rPr lang="en-US" sz="1600" b="1" dirty="0"/>
            <a:t>Create an Opening for Others</a:t>
          </a:r>
        </a:p>
      </dgm:t>
    </dgm:pt>
    <dgm:pt modelId="{E279A729-4D3C-DB43-AD80-10AABD4CB09F}" type="parTrans" cxnId="{7B2204F6-157F-CC46-B3C0-112923B24963}">
      <dgm:prSet/>
      <dgm:spPr/>
      <dgm:t>
        <a:bodyPr/>
        <a:lstStyle/>
        <a:p>
          <a:endParaRPr lang="en-US" sz="1600">
            <a:solidFill>
              <a:srgbClr val="0E2735"/>
            </a:solidFill>
          </a:endParaRPr>
        </a:p>
      </dgm:t>
    </dgm:pt>
    <dgm:pt modelId="{D705A25C-6370-974A-BE0F-31A9BF9985B1}" type="sibTrans" cxnId="{7B2204F6-157F-CC46-B3C0-112923B24963}">
      <dgm:prSet/>
      <dgm:spPr/>
      <dgm:t>
        <a:bodyPr/>
        <a:lstStyle/>
        <a:p>
          <a:endParaRPr lang="en-US" sz="1600">
            <a:solidFill>
              <a:srgbClr val="0E2735"/>
            </a:solidFill>
          </a:endParaRPr>
        </a:p>
      </dgm:t>
    </dgm:pt>
    <dgm:pt modelId="{ACBD6407-E0F5-9F4B-84CA-C178E90BF70D}">
      <dgm:prSet phldrT="[Text]" custT="1"/>
      <dgm:spPr/>
      <dgm:t>
        <a:bodyPr/>
        <a:lstStyle/>
        <a:p>
          <a:r>
            <a:rPr lang="en-US" sz="1600" b="1" dirty="0"/>
            <a:t>Dial in Your Colleagues</a:t>
          </a:r>
        </a:p>
      </dgm:t>
    </dgm:pt>
    <dgm:pt modelId="{0F0C4FD9-9611-C04C-9CC4-D4F772BD586F}" type="parTrans" cxnId="{0C3A5DFA-C4CA-214D-ADFD-3F6FC9F17048}">
      <dgm:prSet/>
      <dgm:spPr/>
      <dgm:t>
        <a:bodyPr/>
        <a:lstStyle/>
        <a:p>
          <a:endParaRPr lang="en-US" sz="1600">
            <a:solidFill>
              <a:srgbClr val="0E2735"/>
            </a:solidFill>
          </a:endParaRPr>
        </a:p>
      </dgm:t>
    </dgm:pt>
    <dgm:pt modelId="{8C356CEB-9A52-3840-93E4-EC4475DA5D9F}" type="sibTrans" cxnId="{0C3A5DFA-C4CA-214D-ADFD-3F6FC9F17048}">
      <dgm:prSet/>
      <dgm:spPr/>
      <dgm:t>
        <a:bodyPr/>
        <a:lstStyle/>
        <a:p>
          <a:endParaRPr lang="en-US" sz="1600">
            <a:solidFill>
              <a:srgbClr val="0E2735"/>
            </a:solidFill>
          </a:endParaRPr>
        </a:p>
      </dgm:t>
    </dgm:pt>
    <dgm:pt modelId="{73CF3A7B-1120-834B-B553-F21654DE8CEB}">
      <dgm:prSet phldrT="[Text]" custT="1"/>
      <dgm:spPr/>
      <dgm:t>
        <a:bodyPr/>
        <a:lstStyle/>
        <a:p>
          <a:r>
            <a:rPr lang="en-US" sz="1600" b="1" dirty="0"/>
            <a:t>Include Your Remote Callers</a:t>
          </a:r>
        </a:p>
      </dgm:t>
    </dgm:pt>
    <dgm:pt modelId="{99037236-A928-D947-9069-DDE920780877}" type="parTrans" cxnId="{582F46CA-E4A5-2845-B8FD-78FAD7F38AEF}">
      <dgm:prSet/>
      <dgm:spPr/>
      <dgm:t>
        <a:bodyPr/>
        <a:lstStyle/>
        <a:p>
          <a:endParaRPr lang="en-US" sz="1600">
            <a:solidFill>
              <a:srgbClr val="0E2735"/>
            </a:solidFill>
          </a:endParaRPr>
        </a:p>
      </dgm:t>
    </dgm:pt>
    <dgm:pt modelId="{B4758987-23A4-884A-ACFE-B87975FD8F20}" type="sibTrans" cxnId="{582F46CA-E4A5-2845-B8FD-78FAD7F38AEF}">
      <dgm:prSet/>
      <dgm:spPr/>
      <dgm:t>
        <a:bodyPr/>
        <a:lstStyle/>
        <a:p>
          <a:endParaRPr lang="en-US" sz="1600">
            <a:solidFill>
              <a:srgbClr val="0E2735"/>
            </a:solidFill>
          </a:endParaRPr>
        </a:p>
      </dgm:t>
    </dgm:pt>
    <dgm:pt modelId="{D53569F2-0ED9-2944-A2EE-84B2FFB9A290}">
      <dgm:prSet phldrT="[Text]" custT="1"/>
      <dgm:spPr/>
      <dgm:t>
        <a:bodyPr/>
        <a:lstStyle/>
        <a:p>
          <a:r>
            <a:rPr lang="en-US" sz="1600" b="1" dirty="0"/>
            <a:t>Recognize Efforts</a:t>
          </a:r>
        </a:p>
      </dgm:t>
    </dgm:pt>
    <dgm:pt modelId="{72201868-A7E7-A140-A03B-BE7BE8B027AC}" type="parTrans" cxnId="{36DCDBF9-7F98-C149-9AC2-A7B0BACDD682}">
      <dgm:prSet/>
      <dgm:spPr/>
      <dgm:t>
        <a:bodyPr/>
        <a:lstStyle/>
        <a:p>
          <a:endParaRPr lang="en-US" sz="1600">
            <a:solidFill>
              <a:srgbClr val="0E2735"/>
            </a:solidFill>
          </a:endParaRPr>
        </a:p>
      </dgm:t>
    </dgm:pt>
    <dgm:pt modelId="{7D2B07BC-550D-A94A-9C65-08621C4FC080}" type="sibTrans" cxnId="{36DCDBF9-7F98-C149-9AC2-A7B0BACDD682}">
      <dgm:prSet/>
      <dgm:spPr/>
      <dgm:t>
        <a:bodyPr/>
        <a:lstStyle/>
        <a:p>
          <a:endParaRPr lang="en-US" sz="1600">
            <a:solidFill>
              <a:srgbClr val="0E2735"/>
            </a:solidFill>
          </a:endParaRPr>
        </a:p>
      </dgm:t>
    </dgm:pt>
    <dgm:pt modelId="{AEF5A887-970C-064A-916E-1EFBAEBCAA71}">
      <dgm:prSet phldrT="[Text]" custT="1"/>
      <dgm:spPr/>
      <dgm:t>
        <a:bodyPr/>
        <a:lstStyle/>
        <a:p>
          <a:r>
            <a:rPr lang="en-US" sz="1600" b="1" dirty="0"/>
            <a:t>Optimize Meeting Times for Required Attendees</a:t>
          </a:r>
        </a:p>
      </dgm:t>
    </dgm:pt>
    <dgm:pt modelId="{EC2D63AA-E0AF-1A47-AB65-133455FF920B}" type="parTrans" cxnId="{61F955B5-BDEF-AF44-90F8-0938E84677CF}">
      <dgm:prSet/>
      <dgm:spPr/>
      <dgm:t>
        <a:bodyPr/>
        <a:lstStyle/>
        <a:p>
          <a:endParaRPr lang="en-US" sz="1600">
            <a:solidFill>
              <a:srgbClr val="0E2735"/>
            </a:solidFill>
          </a:endParaRPr>
        </a:p>
      </dgm:t>
    </dgm:pt>
    <dgm:pt modelId="{4C16744C-6EEF-B942-9FBA-56EFE8430D5B}" type="sibTrans" cxnId="{61F955B5-BDEF-AF44-90F8-0938E84677CF}">
      <dgm:prSet/>
      <dgm:spPr/>
      <dgm:t>
        <a:bodyPr/>
        <a:lstStyle/>
        <a:p>
          <a:endParaRPr lang="en-US" sz="1600">
            <a:solidFill>
              <a:srgbClr val="0E2735"/>
            </a:solidFill>
          </a:endParaRPr>
        </a:p>
      </dgm:t>
    </dgm:pt>
    <dgm:pt modelId="{1C540DA4-F16C-A64E-8EA7-271AC9CD51D8}">
      <dgm:prSet phldrT="[Text]" custT="1"/>
      <dgm:spPr/>
      <dgm:t>
        <a:bodyPr/>
        <a:lstStyle/>
        <a:p>
          <a:r>
            <a:rPr lang="en-US" sz="1600" b="1" dirty="0"/>
            <a:t>Ask for Others' Opinions First</a:t>
          </a:r>
        </a:p>
      </dgm:t>
    </dgm:pt>
    <dgm:pt modelId="{A2AD2281-1806-7C4F-B044-E4E9195E0115}" type="parTrans" cxnId="{BEE718C2-44DF-DC42-AD80-DD1B6F6999C3}">
      <dgm:prSet/>
      <dgm:spPr/>
      <dgm:t>
        <a:bodyPr/>
        <a:lstStyle/>
        <a:p>
          <a:endParaRPr lang="en-US" sz="1600">
            <a:solidFill>
              <a:srgbClr val="0E2735"/>
            </a:solidFill>
          </a:endParaRPr>
        </a:p>
      </dgm:t>
    </dgm:pt>
    <dgm:pt modelId="{85D5784E-865D-C145-8E4C-ABB8D16F7384}" type="sibTrans" cxnId="{BEE718C2-44DF-DC42-AD80-DD1B6F6999C3}">
      <dgm:prSet/>
      <dgm:spPr/>
      <dgm:t>
        <a:bodyPr/>
        <a:lstStyle/>
        <a:p>
          <a:endParaRPr lang="en-US" sz="1600">
            <a:solidFill>
              <a:srgbClr val="0E2735"/>
            </a:solidFill>
          </a:endParaRPr>
        </a:p>
      </dgm:t>
    </dgm:pt>
    <dgm:pt modelId="{79193572-CB24-674D-BE68-BCAD6FD6CF5D}">
      <dgm:prSet phldrT="[Text]" custT="1"/>
      <dgm:spPr/>
      <dgm:t>
        <a:bodyPr/>
        <a:lstStyle/>
        <a:p>
          <a:r>
            <a:rPr lang="en-US" sz="1600" b="1" dirty="0"/>
            <a:t>Allow for Processing Time</a:t>
          </a:r>
        </a:p>
      </dgm:t>
    </dgm:pt>
    <dgm:pt modelId="{33DCC39B-9300-7547-B8E1-8CF0411FA0B1}" type="parTrans" cxnId="{3A59798F-C3B1-2D4C-8C9B-F56D50B5536C}">
      <dgm:prSet/>
      <dgm:spPr/>
      <dgm:t>
        <a:bodyPr/>
        <a:lstStyle/>
        <a:p>
          <a:endParaRPr lang="en-US" sz="1600">
            <a:solidFill>
              <a:srgbClr val="0E2735"/>
            </a:solidFill>
          </a:endParaRPr>
        </a:p>
      </dgm:t>
    </dgm:pt>
    <dgm:pt modelId="{2092D219-BCE7-B047-96CB-A0C28F048BEC}" type="sibTrans" cxnId="{3A59798F-C3B1-2D4C-8C9B-F56D50B5536C}">
      <dgm:prSet/>
      <dgm:spPr/>
      <dgm:t>
        <a:bodyPr/>
        <a:lstStyle/>
        <a:p>
          <a:endParaRPr lang="en-US" sz="1600">
            <a:solidFill>
              <a:srgbClr val="0E2735"/>
            </a:solidFill>
          </a:endParaRPr>
        </a:p>
      </dgm:t>
    </dgm:pt>
    <dgm:pt modelId="{1C50A7EA-A7AF-1A4D-B22B-451A3E6410B3}">
      <dgm:prSet phldrT="[Text]" custT="1"/>
      <dgm:spPr/>
      <dgm:t>
        <a:bodyPr/>
        <a:lstStyle/>
        <a:p>
          <a:r>
            <a:rPr lang="en-US" sz="1600" b="1" dirty="0"/>
            <a:t>Help Others</a:t>
          </a:r>
        </a:p>
      </dgm:t>
    </dgm:pt>
    <dgm:pt modelId="{C62AA12F-0727-8845-ABB5-4AC4B7D3C079}" type="parTrans" cxnId="{7941B3EF-EB7F-6046-AA29-2079D920E6EA}">
      <dgm:prSet/>
      <dgm:spPr/>
      <dgm:t>
        <a:bodyPr/>
        <a:lstStyle/>
        <a:p>
          <a:endParaRPr lang="en-US" sz="1600">
            <a:solidFill>
              <a:srgbClr val="0E2735"/>
            </a:solidFill>
          </a:endParaRPr>
        </a:p>
      </dgm:t>
    </dgm:pt>
    <dgm:pt modelId="{EF4E619C-D504-E54E-AE2A-015B531C8191}" type="sibTrans" cxnId="{7941B3EF-EB7F-6046-AA29-2079D920E6EA}">
      <dgm:prSet/>
      <dgm:spPr/>
      <dgm:t>
        <a:bodyPr/>
        <a:lstStyle/>
        <a:p>
          <a:endParaRPr lang="en-US" sz="1600">
            <a:solidFill>
              <a:srgbClr val="0E2735"/>
            </a:solidFill>
          </a:endParaRPr>
        </a:p>
      </dgm:t>
    </dgm:pt>
    <dgm:pt modelId="{6C01D6BA-060B-3F4F-BA87-BBEEC3E18690}" type="pres">
      <dgm:prSet presAssocID="{9EA363E0-4DD5-7F4B-9A3D-E7C6DEFC19B6}" presName="diagram" presStyleCnt="0">
        <dgm:presLayoutVars>
          <dgm:dir/>
          <dgm:resizeHandles val="exact"/>
        </dgm:presLayoutVars>
      </dgm:prSet>
      <dgm:spPr/>
    </dgm:pt>
    <dgm:pt modelId="{A1723A53-B34D-8640-9F42-8CFC78C82933}" type="pres">
      <dgm:prSet presAssocID="{CB1EC3C4-3832-4F42-94CB-0DC0866374B2}" presName="node" presStyleLbl="node1" presStyleIdx="0" presStyleCnt="9">
        <dgm:presLayoutVars>
          <dgm:bulletEnabled val="1"/>
        </dgm:presLayoutVars>
      </dgm:prSet>
      <dgm:spPr/>
    </dgm:pt>
    <dgm:pt modelId="{F5586D61-C702-2F41-BDEE-F05EA6E70E7F}" type="pres">
      <dgm:prSet presAssocID="{C21EC8BB-D5A4-8348-9A05-631994D201F2}" presName="sibTrans" presStyleCnt="0"/>
      <dgm:spPr/>
    </dgm:pt>
    <dgm:pt modelId="{1FE6C08F-FC28-0648-BA09-C0D22F6D8218}" type="pres">
      <dgm:prSet presAssocID="{73F50138-92C2-0F47-83D3-EB4EEDA9C485}" presName="node" presStyleLbl="node1" presStyleIdx="1" presStyleCnt="9">
        <dgm:presLayoutVars>
          <dgm:bulletEnabled val="1"/>
        </dgm:presLayoutVars>
      </dgm:prSet>
      <dgm:spPr/>
    </dgm:pt>
    <dgm:pt modelId="{A65D4138-31C4-5C42-AF2B-0A36F9228C10}" type="pres">
      <dgm:prSet presAssocID="{D705A25C-6370-974A-BE0F-31A9BF9985B1}" presName="sibTrans" presStyleCnt="0"/>
      <dgm:spPr/>
    </dgm:pt>
    <dgm:pt modelId="{80CB02B2-E9A3-6245-9596-A5AB113B2C37}" type="pres">
      <dgm:prSet presAssocID="{ACBD6407-E0F5-9F4B-84CA-C178E90BF70D}" presName="node" presStyleLbl="node1" presStyleIdx="2" presStyleCnt="9">
        <dgm:presLayoutVars>
          <dgm:bulletEnabled val="1"/>
        </dgm:presLayoutVars>
      </dgm:prSet>
      <dgm:spPr/>
    </dgm:pt>
    <dgm:pt modelId="{19046510-BDD6-F04E-AF47-373E4A39A748}" type="pres">
      <dgm:prSet presAssocID="{8C356CEB-9A52-3840-93E4-EC4475DA5D9F}" presName="sibTrans" presStyleCnt="0"/>
      <dgm:spPr/>
    </dgm:pt>
    <dgm:pt modelId="{0A8D6798-BFD1-0042-9439-F454DCCC4353}" type="pres">
      <dgm:prSet presAssocID="{73CF3A7B-1120-834B-B553-F21654DE8CEB}" presName="node" presStyleLbl="node1" presStyleIdx="3" presStyleCnt="9">
        <dgm:presLayoutVars>
          <dgm:bulletEnabled val="1"/>
        </dgm:presLayoutVars>
      </dgm:prSet>
      <dgm:spPr/>
    </dgm:pt>
    <dgm:pt modelId="{50BD42FB-62C5-7447-BF5C-BC6014DBA56B}" type="pres">
      <dgm:prSet presAssocID="{B4758987-23A4-884A-ACFE-B87975FD8F20}" presName="sibTrans" presStyleCnt="0"/>
      <dgm:spPr/>
    </dgm:pt>
    <dgm:pt modelId="{C2BAA7C9-9FD4-3F43-BFE2-19C6F9CC22BF}" type="pres">
      <dgm:prSet presAssocID="{AEF5A887-970C-064A-916E-1EFBAEBCAA71}" presName="node" presStyleLbl="node1" presStyleIdx="4" presStyleCnt="9">
        <dgm:presLayoutVars>
          <dgm:bulletEnabled val="1"/>
        </dgm:presLayoutVars>
      </dgm:prSet>
      <dgm:spPr/>
    </dgm:pt>
    <dgm:pt modelId="{424984AF-2D98-774F-B82F-D6C450D7F703}" type="pres">
      <dgm:prSet presAssocID="{4C16744C-6EEF-B942-9FBA-56EFE8430D5B}" presName="sibTrans" presStyleCnt="0"/>
      <dgm:spPr/>
    </dgm:pt>
    <dgm:pt modelId="{15E7351A-CD4E-8440-BA80-71DB904B5A56}" type="pres">
      <dgm:prSet presAssocID="{1C540DA4-F16C-A64E-8EA7-271AC9CD51D8}" presName="node" presStyleLbl="node1" presStyleIdx="5" presStyleCnt="9">
        <dgm:presLayoutVars>
          <dgm:bulletEnabled val="1"/>
        </dgm:presLayoutVars>
      </dgm:prSet>
      <dgm:spPr/>
    </dgm:pt>
    <dgm:pt modelId="{14284510-95A9-D248-A4D6-38A0E22565E0}" type="pres">
      <dgm:prSet presAssocID="{85D5784E-865D-C145-8E4C-ABB8D16F7384}" presName="sibTrans" presStyleCnt="0"/>
      <dgm:spPr/>
    </dgm:pt>
    <dgm:pt modelId="{8BB51F16-5125-7E47-9FCA-B45AD072DE89}" type="pres">
      <dgm:prSet presAssocID="{79193572-CB24-674D-BE68-BCAD6FD6CF5D}" presName="node" presStyleLbl="node1" presStyleIdx="6" presStyleCnt="9">
        <dgm:presLayoutVars>
          <dgm:bulletEnabled val="1"/>
        </dgm:presLayoutVars>
      </dgm:prSet>
      <dgm:spPr/>
    </dgm:pt>
    <dgm:pt modelId="{4FC9C05C-2A48-A74B-AA4A-A6D6330277E2}" type="pres">
      <dgm:prSet presAssocID="{2092D219-BCE7-B047-96CB-A0C28F048BEC}" presName="sibTrans" presStyleCnt="0"/>
      <dgm:spPr/>
    </dgm:pt>
    <dgm:pt modelId="{9F153049-5240-5546-BE71-B55869CF5F61}" type="pres">
      <dgm:prSet presAssocID="{D53569F2-0ED9-2944-A2EE-84B2FFB9A290}" presName="node" presStyleLbl="node1" presStyleIdx="7" presStyleCnt="9">
        <dgm:presLayoutVars>
          <dgm:bulletEnabled val="1"/>
        </dgm:presLayoutVars>
      </dgm:prSet>
      <dgm:spPr/>
    </dgm:pt>
    <dgm:pt modelId="{0B3237BC-4204-F147-8D09-F355259C1A1B}" type="pres">
      <dgm:prSet presAssocID="{7D2B07BC-550D-A94A-9C65-08621C4FC080}" presName="sibTrans" presStyleCnt="0"/>
      <dgm:spPr/>
    </dgm:pt>
    <dgm:pt modelId="{39D977ED-6124-B840-86AB-A09A175B3FCD}" type="pres">
      <dgm:prSet presAssocID="{1C50A7EA-A7AF-1A4D-B22B-451A3E6410B3}" presName="node" presStyleLbl="node1" presStyleIdx="8" presStyleCnt="9">
        <dgm:presLayoutVars>
          <dgm:bulletEnabled val="1"/>
        </dgm:presLayoutVars>
      </dgm:prSet>
      <dgm:spPr/>
    </dgm:pt>
  </dgm:ptLst>
  <dgm:cxnLst>
    <dgm:cxn modelId="{A338D001-63B4-DC43-B138-046501B88639}" type="presOf" srcId="{CB1EC3C4-3832-4F42-94CB-0DC0866374B2}" destId="{A1723A53-B34D-8640-9F42-8CFC78C82933}" srcOrd="0" destOrd="0" presId="urn:microsoft.com/office/officeart/2005/8/layout/default"/>
    <dgm:cxn modelId="{F2002E1F-6D7E-9848-9E5E-7161FBFC6804}" type="presOf" srcId="{9EA363E0-4DD5-7F4B-9A3D-E7C6DEFC19B6}" destId="{6C01D6BA-060B-3F4F-BA87-BBEEC3E18690}" srcOrd="0" destOrd="0" presId="urn:microsoft.com/office/officeart/2005/8/layout/default"/>
    <dgm:cxn modelId="{8028B53C-6C2E-C64B-BB59-6F84F853F2E5}" type="presOf" srcId="{ACBD6407-E0F5-9F4B-84CA-C178E90BF70D}" destId="{80CB02B2-E9A3-6245-9596-A5AB113B2C37}" srcOrd="0" destOrd="0" presId="urn:microsoft.com/office/officeart/2005/8/layout/default"/>
    <dgm:cxn modelId="{62EF8051-95BC-2345-9BF5-55FCABD94A14}" type="presOf" srcId="{73F50138-92C2-0F47-83D3-EB4EEDA9C485}" destId="{1FE6C08F-FC28-0648-BA09-C0D22F6D8218}" srcOrd="0" destOrd="0" presId="urn:microsoft.com/office/officeart/2005/8/layout/default"/>
    <dgm:cxn modelId="{AD728D69-7538-7047-A682-0E5359E80FA1}" srcId="{9EA363E0-4DD5-7F4B-9A3D-E7C6DEFC19B6}" destId="{CB1EC3C4-3832-4F42-94CB-0DC0866374B2}" srcOrd="0" destOrd="0" parTransId="{43DDE0CB-4F9E-9A42-8E68-3ECB2EEB55FC}" sibTransId="{C21EC8BB-D5A4-8348-9A05-631994D201F2}"/>
    <dgm:cxn modelId="{BDA04284-529E-154F-8E6A-2D7F27BE19FD}" type="presOf" srcId="{73CF3A7B-1120-834B-B553-F21654DE8CEB}" destId="{0A8D6798-BFD1-0042-9439-F454DCCC4353}" srcOrd="0" destOrd="0" presId="urn:microsoft.com/office/officeart/2005/8/layout/default"/>
    <dgm:cxn modelId="{3A59798F-C3B1-2D4C-8C9B-F56D50B5536C}" srcId="{9EA363E0-4DD5-7F4B-9A3D-E7C6DEFC19B6}" destId="{79193572-CB24-674D-BE68-BCAD6FD6CF5D}" srcOrd="6" destOrd="0" parTransId="{33DCC39B-9300-7547-B8E1-8CF0411FA0B1}" sibTransId="{2092D219-BCE7-B047-96CB-A0C28F048BEC}"/>
    <dgm:cxn modelId="{4A60ADA8-C104-FB47-98B9-E73D9578D17A}" type="presOf" srcId="{AEF5A887-970C-064A-916E-1EFBAEBCAA71}" destId="{C2BAA7C9-9FD4-3F43-BFE2-19C6F9CC22BF}" srcOrd="0" destOrd="0" presId="urn:microsoft.com/office/officeart/2005/8/layout/default"/>
    <dgm:cxn modelId="{61F955B5-BDEF-AF44-90F8-0938E84677CF}" srcId="{9EA363E0-4DD5-7F4B-9A3D-E7C6DEFC19B6}" destId="{AEF5A887-970C-064A-916E-1EFBAEBCAA71}" srcOrd="4" destOrd="0" parTransId="{EC2D63AA-E0AF-1A47-AB65-133455FF920B}" sibTransId="{4C16744C-6EEF-B942-9FBA-56EFE8430D5B}"/>
    <dgm:cxn modelId="{563C3CB6-A0B9-0143-9291-A5CA749D42A8}" type="presOf" srcId="{1C540DA4-F16C-A64E-8EA7-271AC9CD51D8}" destId="{15E7351A-CD4E-8440-BA80-71DB904B5A56}" srcOrd="0" destOrd="0" presId="urn:microsoft.com/office/officeart/2005/8/layout/default"/>
    <dgm:cxn modelId="{C066EEB9-67AB-084E-A1B2-36A02A543B37}" type="presOf" srcId="{1C50A7EA-A7AF-1A4D-B22B-451A3E6410B3}" destId="{39D977ED-6124-B840-86AB-A09A175B3FCD}" srcOrd="0" destOrd="0" presId="urn:microsoft.com/office/officeart/2005/8/layout/default"/>
    <dgm:cxn modelId="{BEE718C2-44DF-DC42-AD80-DD1B6F6999C3}" srcId="{9EA363E0-4DD5-7F4B-9A3D-E7C6DEFC19B6}" destId="{1C540DA4-F16C-A64E-8EA7-271AC9CD51D8}" srcOrd="5" destOrd="0" parTransId="{A2AD2281-1806-7C4F-B044-E4E9195E0115}" sibTransId="{85D5784E-865D-C145-8E4C-ABB8D16F7384}"/>
    <dgm:cxn modelId="{582F46CA-E4A5-2845-B8FD-78FAD7F38AEF}" srcId="{9EA363E0-4DD5-7F4B-9A3D-E7C6DEFC19B6}" destId="{73CF3A7B-1120-834B-B553-F21654DE8CEB}" srcOrd="3" destOrd="0" parTransId="{99037236-A928-D947-9069-DDE920780877}" sibTransId="{B4758987-23A4-884A-ACFE-B87975FD8F20}"/>
    <dgm:cxn modelId="{F39701CC-F3EB-C849-BEE4-0292D387EF09}" type="presOf" srcId="{79193572-CB24-674D-BE68-BCAD6FD6CF5D}" destId="{8BB51F16-5125-7E47-9FCA-B45AD072DE89}" srcOrd="0" destOrd="0" presId="urn:microsoft.com/office/officeart/2005/8/layout/default"/>
    <dgm:cxn modelId="{6775D4EE-2B07-1E41-A122-12A87EE5836B}" type="presOf" srcId="{D53569F2-0ED9-2944-A2EE-84B2FFB9A290}" destId="{9F153049-5240-5546-BE71-B55869CF5F61}" srcOrd="0" destOrd="0" presId="urn:microsoft.com/office/officeart/2005/8/layout/default"/>
    <dgm:cxn modelId="{7941B3EF-EB7F-6046-AA29-2079D920E6EA}" srcId="{9EA363E0-4DD5-7F4B-9A3D-E7C6DEFC19B6}" destId="{1C50A7EA-A7AF-1A4D-B22B-451A3E6410B3}" srcOrd="8" destOrd="0" parTransId="{C62AA12F-0727-8845-ABB5-4AC4B7D3C079}" sibTransId="{EF4E619C-D504-E54E-AE2A-015B531C8191}"/>
    <dgm:cxn modelId="{7B2204F6-157F-CC46-B3C0-112923B24963}" srcId="{9EA363E0-4DD5-7F4B-9A3D-E7C6DEFC19B6}" destId="{73F50138-92C2-0F47-83D3-EB4EEDA9C485}" srcOrd="1" destOrd="0" parTransId="{E279A729-4D3C-DB43-AD80-10AABD4CB09F}" sibTransId="{D705A25C-6370-974A-BE0F-31A9BF9985B1}"/>
    <dgm:cxn modelId="{36DCDBF9-7F98-C149-9AC2-A7B0BACDD682}" srcId="{9EA363E0-4DD5-7F4B-9A3D-E7C6DEFC19B6}" destId="{D53569F2-0ED9-2944-A2EE-84B2FFB9A290}" srcOrd="7" destOrd="0" parTransId="{72201868-A7E7-A140-A03B-BE7BE8B027AC}" sibTransId="{7D2B07BC-550D-A94A-9C65-08621C4FC080}"/>
    <dgm:cxn modelId="{0C3A5DFA-C4CA-214D-ADFD-3F6FC9F17048}" srcId="{9EA363E0-4DD5-7F4B-9A3D-E7C6DEFC19B6}" destId="{ACBD6407-E0F5-9F4B-84CA-C178E90BF70D}" srcOrd="2" destOrd="0" parTransId="{0F0C4FD9-9611-C04C-9CC4-D4F772BD586F}" sibTransId="{8C356CEB-9A52-3840-93E4-EC4475DA5D9F}"/>
    <dgm:cxn modelId="{28FD74B5-FA27-A247-B94A-B21F1BDBDBE9}" type="presParOf" srcId="{6C01D6BA-060B-3F4F-BA87-BBEEC3E18690}" destId="{A1723A53-B34D-8640-9F42-8CFC78C82933}" srcOrd="0" destOrd="0" presId="urn:microsoft.com/office/officeart/2005/8/layout/default"/>
    <dgm:cxn modelId="{85EFA94E-A19E-9147-A0FF-2B52557F2B8B}" type="presParOf" srcId="{6C01D6BA-060B-3F4F-BA87-BBEEC3E18690}" destId="{F5586D61-C702-2F41-BDEE-F05EA6E70E7F}" srcOrd="1" destOrd="0" presId="urn:microsoft.com/office/officeart/2005/8/layout/default"/>
    <dgm:cxn modelId="{7ECB62AB-0E75-264B-AF38-3721CCA616D5}" type="presParOf" srcId="{6C01D6BA-060B-3F4F-BA87-BBEEC3E18690}" destId="{1FE6C08F-FC28-0648-BA09-C0D22F6D8218}" srcOrd="2" destOrd="0" presId="urn:microsoft.com/office/officeart/2005/8/layout/default"/>
    <dgm:cxn modelId="{26AB3087-CF84-0D44-9A76-15161A6EF740}" type="presParOf" srcId="{6C01D6BA-060B-3F4F-BA87-BBEEC3E18690}" destId="{A65D4138-31C4-5C42-AF2B-0A36F9228C10}" srcOrd="3" destOrd="0" presId="urn:microsoft.com/office/officeart/2005/8/layout/default"/>
    <dgm:cxn modelId="{B927C492-D23D-424D-A199-1D10ABD45C70}" type="presParOf" srcId="{6C01D6BA-060B-3F4F-BA87-BBEEC3E18690}" destId="{80CB02B2-E9A3-6245-9596-A5AB113B2C37}" srcOrd="4" destOrd="0" presId="urn:microsoft.com/office/officeart/2005/8/layout/default"/>
    <dgm:cxn modelId="{108B2960-DF92-7640-A99C-F078A51AA883}" type="presParOf" srcId="{6C01D6BA-060B-3F4F-BA87-BBEEC3E18690}" destId="{19046510-BDD6-F04E-AF47-373E4A39A748}" srcOrd="5" destOrd="0" presId="urn:microsoft.com/office/officeart/2005/8/layout/default"/>
    <dgm:cxn modelId="{E1A37A1F-9140-7D4F-AF9F-D33E3900895A}" type="presParOf" srcId="{6C01D6BA-060B-3F4F-BA87-BBEEC3E18690}" destId="{0A8D6798-BFD1-0042-9439-F454DCCC4353}" srcOrd="6" destOrd="0" presId="urn:microsoft.com/office/officeart/2005/8/layout/default"/>
    <dgm:cxn modelId="{681F302E-2C0D-5D44-B314-378989D85FCE}" type="presParOf" srcId="{6C01D6BA-060B-3F4F-BA87-BBEEC3E18690}" destId="{50BD42FB-62C5-7447-BF5C-BC6014DBA56B}" srcOrd="7" destOrd="0" presId="urn:microsoft.com/office/officeart/2005/8/layout/default"/>
    <dgm:cxn modelId="{ED0F57FB-F353-1242-A1D6-B61D18736740}" type="presParOf" srcId="{6C01D6BA-060B-3F4F-BA87-BBEEC3E18690}" destId="{C2BAA7C9-9FD4-3F43-BFE2-19C6F9CC22BF}" srcOrd="8" destOrd="0" presId="urn:microsoft.com/office/officeart/2005/8/layout/default"/>
    <dgm:cxn modelId="{65A3BFD0-3EE4-D248-9805-BC3C26462D09}" type="presParOf" srcId="{6C01D6BA-060B-3F4F-BA87-BBEEC3E18690}" destId="{424984AF-2D98-774F-B82F-D6C450D7F703}" srcOrd="9" destOrd="0" presId="urn:microsoft.com/office/officeart/2005/8/layout/default"/>
    <dgm:cxn modelId="{F0920362-E948-C649-8E8A-CAB1CCE0C8E7}" type="presParOf" srcId="{6C01D6BA-060B-3F4F-BA87-BBEEC3E18690}" destId="{15E7351A-CD4E-8440-BA80-71DB904B5A56}" srcOrd="10" destOrd="0" presId="urn:microsoft.com/office/officeart/2005/8/layout/default"/>
    <dgm:cxn modelId="{DAB74541-8CD2-E648-8CBF-995EBDB77B0F}" type="presParOf" srcId="{6C01D6BA-060B-3F4F-BA87-BBEEC3E18690}" destId="{14284510-95A9-D248-A4D6-38A0E22565E0}" srcOrd="11" destOrd="0" presId="urn:microsoft.com/office/officeart/2005/8/layout/default"/>
    <dgm:cxn modelId="{DA4845E3-D3EB-BB4E-8ABD-9EF903302340}" type="presParOf" srcId="{6C01D6BA-060B-3F4F-BA87-BBEEC3E18690}" destId="{8BB51F16-5125-7E47-9FCA-B45AD072DE89}" srcOrd="12" destOrd="0" presId="urn:microsoft.com/office/officeart/2005/8/layout/default"/>
    <dgm:cxn modelId="{F2B6E4E4-90C8-3F49-8520-6E8517B2CD09}" type="presParOf" srcId="{6C01D6BA-060B-3F4F-BA87-BBEEC3E18690}" destId="{4FC9C05C-2A48-A74B-AA4A-A6D6330277E2}" srcOrd="13" destOrd="0" presId="urn:microsoft.com/office/officeart/2005/8/layout/default"/>
    <dgm:cxn modelId="{ECF120EB-6166-694D-8CE8-A05D0B3A7D75}" type="presParOf" srcId="{6C01D6BA-060B-3F4F-BA87-BBEEC3E18690}" destId="{9F153049-5240-5546-BE71-B55869CF5F61}" srcOrd="14" destOrd="0" presId="urn:microsoft.com/office/officeart/2005/8/layout/default"/>
    <dgm:cxn modelId="{16476590-87FB-5549-81EC-07D825D436A2}" type="presParOf" srcId="{6C01D6BA-060B-3F4F-BA87-BBEEC3E18690}" destId="{0B3237BC-4204-F147-8D09-F355259C1A1B}" srcOrd="15" destOrd="0" presId="urn:microsoft.com/office/officeart/2005/8/layout/default"/>
    <dgm:cxn modelId="{034F927B-6812-D648-87EA-862E6DCD5AF2}" type="presParOf" srcId="{6C01D6BA-060B-3F4F-BA87-BBEEC3E18690}" destId="{39D977ED-6124-B840-86AB-A09A175B3FCD}"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281B25-32BB-A542-BAFD-56C93C980B7A}"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96D27159-6AD8-CB49-AA8D-325733BD4656}">
      <dgm:prSet phldrT="[Text]"/>
      <dgm:spPr/>
      <dgm:t>
        <a:bodyPr/>
        <a:lstStyle/>
        <a:p>
          <a:pPr>
            <a:buSzPct val="96428"/>
            <a:buFont typeface="Wingdings"/>
            <a:buChar char=""/>
          </a:pPr>
          <a:r>
            <a:rPr lang="en-US" spc="-5" dirty="0">
              <a:solidFill>
                <a:srgbClr val="FFFFFF"/>
              </a:solidFill>
              <a:latin typeface="+mj-lt"/>
              <a:cs typeface="Calibri"/>
            </a:rPr>
            <a:t>Task definition: Jira</a:t>
          </a:r>
          <a:endParaRPr lang="en-US" dirty="0"/>
        </a:p>
      </dgm:t>
    </dgm:pt>
    <dgm:pt modelId="{612937F2-14F7-B14A-BDAA-871E0408A39C}" type="parTrans" cxnId="{74C3A2A0-08CB-F640-A310-E105B1E222E8}">
      <dgm:prSet/>
      <dgm:spPr/>
      <dgm:t>
        <a:bodyPr/>
        <a:lstStyle/>
        <a:p>
          <a:endParaRPr lang="en-US"/>
        </a:p>
      </dgm:t>
    </dgm:pt>
    <dgm:pt modelId="{8956E8B0-1CEF-DB45-A57E-D3438F95F404}" type="sibTrans" cxnId="{74C3A2A0-08CB-F640-A310-E105B1E222E8}">
      <dgm:prSet/>
      <dgm:spPr/>
      <dgm:t>
        <a:bodyPr/>
        <a:lstStyle/>
        <a:p>
          <a:endParaRPr lang="en-US"/>
        </a:p>
      </dgm:t>
    </dgm:pt>
    <dgm:pt modelId="{6D4E88FC-E962-0941-ADC6-A8296C66A39E}">
      <dgm:prSet phldrT="[Text]"/>
      <dgm:spPr/>
      <dgm:t>
        <a:bodyPr/>
        <a:lstStyle/>
        <a:p>
          <a:pPr>
            <a:buSzPct val="96428"/>
            <a:buFont typeface="Wingdings"/>
            <a:buChar char=""/>
          </a:pPr>
          <a:r>
            <a:rPr lang="en-US" spc="-5" dirty="0">
              <a:solidFill>
                <a:srgbClr val="FFFFFF"/>
              </a:solidFill>
              <a:latin typeface="+mj-lt"/>
              <a:cs typeface="Calibri"/>
            </a:rPr>
            <a:t>Implementation: Feature branch in GitHub</a:t>
          </a:r>
          <a:endParaRPr lang="en-US" dirty="0"/>
        </a:p>
      </dgm:t>
    </dgm:pt>
    <dgm:pt modelId="{173942DC-9710-AB4E-BD7D-6D4EE0CA8796}" type="parTrans" cxnId="{FB281198-9C3E-AA4A-8660-D2DEA498A7DC}">
      <dgm:prSet/>
      <dgm:spPr/>
      <dgm:t>
        <a:bodyPr/>
        <a:lstStyle/>
        <a:p>
          <a:endParaRPr lang="en-US"/>
        </a:p>
      </dgm:t>
    </dgm:pt>
    <dgm:pt modelId="{23A3EB65-2295-4C49-8955-C88C49F55F61}" type="sibTrans" cxnId="{FB281198-9C3E-AA4A-8660-D2DEA498A7DC}">
      <dgm:prSet/>
      <dgm:spPr/>
      <dgm:t>
        <a:bodyPr/>
        <a:lstStyle/>
        <a:p>
          <a:endParaRPr lang="en-US"/>
        </a:p>
      </dgm:t>
    </dgm:pt>
    <dgm:pt modelId="{32DF4E21-4694-9349-9DE9-5B8B9F778FE5}">
      <dgm:prSet phldrT="[Text]"/>
      <dgm:spPr/>
      <dgm:t>
        <a:bodyPr/>
        <a:lstStyle/>
        <a:p>
          <a:pPr>
            <a:buSzPct val="96428"/>
            <a:buFont typeface="Wingdings"/>
            <a:buChar char=""/>
          </a:pPr>
          <a:r>
            <a:rPr lang="en-US" spc="-5" dirty="0">
              <a:solidFill>
                <a:srgbClr val="FFFFFF"/>
              </a:solidFill>
              <a:latin typeface="+mj-lt"/>
              <a:cs typeface="Calibri"/>
            </a:rPr>
            <a:t>Code peer review via PR: GitHub</a:t>
          </a:r>
          <a:endParaRPr lang="en-US" dirty="0"/>
        </a:p>
      </dgm:t>
    </dgm:pt>
    <dgm:pt modelId="{82D88603-D0D1-AD4E-A075-016E539428CA}" type="parTrans" cxnId="{C160558E-275E-8643-A7E6-6BDB349ACDD9}">
      <dgm:prSet/>
      <dgm:spPr/>
      <dgm:t>
        <a:bodyPr/>
        <a:lstStyle/>
        <a:p>
          <a:endParaRPr lang="en-US"/>
        </a:p>
      </dgm:t>
    </dgm:pt>
    <dgm:pt modelId="{39B95DC7-D3F5-5241-BF44-984A971E24D3}" type="sibTrans" cxnId="{C160558E-275E-8643-A7E6-6BDB349ACDD9}">
      <dgm:prSet/>
      <dgm:spPr/>
      <dgm:t>
        <a:bodyPr/>
        <a:lstStyle/>
        <a:p>
          <a:endParaRPr lang="en-US"/>
        </a:p>
      </dgm:t>
    </dgm:pt>
    <dgm:pt modelId="{896091B7-EF47-3844-A21F-9D4C200E2854}">
      <dgm:prSet phldrT="[Text]"/>
      <dgm:spPr/>
      <dgm:t>
        <a:bodyPr/>
        <a:lstStyle/>
        <a:p>
          <a:pPr>
            <a:buSzPct val="96428"/>
            <a:buFont typeface="Wingdings"/>
            <a:buChar char=""/>
          </a:pPr>
          <a:r>
            <a:rPr lang="en-US" spc="-5" dirty="0">
              <a:solidFill>
                <a:srgbClr val="FFFFFF"/>
              </a:solidFill>
              <a:latin typeface="+mj-lt"/>
              <a:cs typeface="Calibri"/>
            </a:rPr>
            <a:t>Customer code review via PR: GitHub</a:t>
          </a:r>
          <a:endParaRPr lang="en-US" dirty="0"/>
        </a:p>
      </dgm:t>
    </dgm:pt>
    <dgm:pt modelId="{982189E7-13E2-9B46-A0EC-F2AECF6DF437}" type="parTrans" cxnId="{FFF6C59A-2B08-784F-8147-7887BDE7EAED}">
      <dgm:prSet/>
      <dgm:spPr/>
      <dgm:t>
        <a:bodyPr/>
        <a:lstStyle/>
        <a:p>
          <a:endParaRPr lang="en-US"/>
        </a:p>
      </dgm:t>
    </dgm:pt>
    <dgm:pt modelId="{F8D5A8CE-0D34-6440-AB57-751DEB589C0B}" type="sibTrans" cxnId="{FFF6C59A-2B08-784F-8147-7887BDE7EAED}">
      <dgm:prSet/>
      <dgm:spPr/>
      <dgm:t>
        <a:bodyPr/>
        <a:lstStyle/>
        <a:p>
          <a:endParaRPr lang="en-US"/>
        </a:p>
      </dgm:t>
    </dgm:pt>
    <dgm:pt modelId="{A4D3E222-62F3-E84B-BFE2-DD958AB21B54}">
      <dgm:prSet phldrT="[Text]"/>
      <dgm:spPr/>
      <dgm:t>
        <a:bodyPr/>
        <a:lstStyle/>
        <a:p>
          <a:pPr>
            <a:buSzPct val="96428"/>
            <a:buFont typeface="Wingdings"/>
            <a:buChar char=""/>
          </a:pPr>
          <a:r>
            <a:rPr lang="en-US" spc="-5" dirty="0">
              <a:solidFill>
                <a:srgbClr val="FFFFFF"/>
              </a:solidFill>
              <a:latin typeface="+mj-lt"/>
              <a:cs typeface="Calibri"/>
            </a:rPr>
            <a:t>Code merged to test branch: GitHub</a:t>
          </a:r>
          <a:endParaRPr lang="en-US" dirty="0"/>
        </a:p>
      </dgm:t>
    </dgm:pt>
    <dgm:pt modelId="{FD4F019D-74CA-8947-8AC9-C2C2434319AD}" type="parTrans" cxnId="{299EF4DF-3A0A-C54E-B977-AFCF7F138314}">
      <dgm:prSet/>
      <dgm:spPr/>
      <dgm:t>
        <a:bodyPr/>
        <a:lstStyle/>
        <a:p>
          <a:endParaRPr lang="en-US"/>
        </a:p>
      </dgm:t>
    </dgm:pt>
    <dgm:pt modelId="{E64622F3-C30B-A947-8AA1-1683554D2288}" type="sibTrans" cxnId="{299EF4DF-3A0A-C54E-B977-AFCF7F138314}">
      <dgm:prSet/>
      <dgm:spPr/>
      <dgm:t>
        <a:bodyPr/>
        <a:lstStyle/>
        <a:p>
          <a:endParaRPr lang="en-US"/>
        </a:p>
      </dgm:t>
    </dgm:pt>
    <dgm:pt modelId="{4D54FCCE-2E55-9D4B-AB5A-432F881181D9}">
      <dgm:prSet phldrT="[Text]"/>
      <dgm:spPr/>
      <dgm:t>
        <a:bodyPr/>
        <a:lstStyle/>
        <a:p>
          <a:pPr>
            <a:buSzPct val="96428"/>
            <a:buFont typeface="Wingdings"/>
            <a:buChar char=""/>
          </a:pPr>
          <a:r>
            <a:rPr lang="en-US" spc="-5" dirty="0">
              <a:solidFill>
                <a:srgbClr val="FFFFFF"/>
              </a:solidFill>
              <a:latin typeface="+mj-lt"/>
              <a:cs typeface="Calibri"/>
            </a:rPr>
            <a:t>Build code, deploy to Test: Jenkins</a:t>
          </a:r>
          <a:endParaRPr lang="en-US" dirty="0"/>
        </a:p>
      </dgm:t>
    </dgm:pt>
    <dgm:pt modelId="{A4080BEE-F7C6-1B4E-9BE8-DBC30BC091E0}" type="parTrans" cxnId="{C31EDC60-6489-B14D-897C-79D107240131}">
      <dgm:prSet/>
      <dgm:spPr/>
      <dgm:t>
        <a:bodyPr/>
        <a:lstStyle/>
        <a:p>
          <a:endParaRPr lang="en-US"/>
        </a:p>
      </dgm:t>
    </dgm:pt>
    <dgm:pt modelId="{E40AD7C6-873F-9F4A-9E39-FF295F148495}" type="sibTrans" cxnId="{C31EDC60-6489-B14D-897C-79D107240131}">
      <dgm:prSet/>
      <dgm:spPr/>
      <dgm:t>
        <a:bodyPr/>
        <a:lstStyle/>
        <a:p>
          <a:endParaRPr lang="en-US"/>
        </a:p>
      </dgm:t>
    </dgm:pt>
    <dgm:pt modelId="{6632E5DF-0399-8544-B5F1-0D9E4B86D116}">
      <dgm:prSet phldrT="[Text]"/>
      <dgm:spPr/>
      <dgm:t>
        <a:bodyPr/>
        <a:lstStyle/>
        <a:p>
          <a:pPr>
            <a:buSzPct val="96428"/>
            <a:buFont typeface="Wingdings"/>
            <a:buChar char=""/>
          </a:pPr>
          <a:r>
            <a:rPr lang="en-US" spc="-5" dirty="0">
              <a:solidFill>
                <a:srgbClr val="FFFFFF"/>
              </a:solidFill>
              <a:latin typeface="+mj-lt"/>
              <a:cs typeface="Calibri"/>
            </a:rPr>
            <a:t>Testing (manual + automated)</a:t>
          </a:r>
          <a:endParaRPr lang="en-US" dirty="0"/>
        </a:p>
      </dgm:t>
    </dgm:pt>
    <dgm:pt modelId="{E221FCCE-9676-6645-87DE-D37A89E81FA6}" type="parTrans" cxnId="{92DD6FFA-D3D8-2345-8790-B0CEEC114A8B}">
      <dgm:prSet/>
      <dgm:spPr/>
      <dgm:t>
        <a:bodyPr/>
        <a:lstStyle/>
        <a:p>
          <a:endParaRPr lang="en-US"/>
        </a:p>
      </dgm:t>
    </dgm:pt>
    <dgm:pt modelId="{F7ED952B-5FE4-7A44-80C6-8CAE317ECB62}" type="sibTrans" cxnId="{92DD6FFA-D3D8-2345-8790-B0CEEC114A8B}">
      <dgm:prSet/>
      <dgm:spPr/>
      <dgm:t>
        <a:bodyPr/>
        <a:lstStyle/>
        <a:p>
          <a:endParaRPr lang="en-US"/>
        </a:p>
      </dgm:t>
    </dgm:pt>
    <dgm:pt modelId="{AF450A6D-D9F7-A349-8938-EA5A2C245A79}">
      <dgm:prSet phldrT="[Text]"/>
      <dgm:spPr/>
      <dgm:t>
        <a:bodyPr/>
        <a:lstStyle/>
        <a:p>
          <a:pPr>
            <a:buSzPct val="96428"/>
            <a:buFont typeface="Wingdings"/>
            <a:buChar char=""/>
          </a:pPr>
          <a:r>
            <a:rPr lang="en-US" spc="-5" dirty="0">
              <a:solidFill>
                <a:srgbClr val="FFFFFF"/>
              </a:solidFill>
              <a:latin typeface="+mj-lt"/>
              <a:cs typeface="Calibri"/>
            </a:rPr>
            <a:t>Code merged to mainline and deployed to Prod</a:t>
          </a:r>
          <a:endParaRPr lang="en-US" dirty="0"/>
        </a:p>
      </dgm:t>
    </dgm:pt>
    <dgm:pt modelId="{5F338074-9965-7845-A6EB-EDC9B7485811}" type="parTrans" cxnId="{1E80F4B9-A9DB-7A47-8226-9D8D339DC2B8}">
      <dgm:prSet/>
      <dgm:spPr/>
      <dgm:t>
        <a:bodyPr/>
        <a:lstStyle/>
        <a:p>
          <a:endParaRPr lang="en-US"/>
        </a:p>
      </dgm:t>
    </dgm:pt>
    <dgm:pt modelId="{2A29CB6D-CC98-9B46-8498-846040BA3CE5}" type="sibTrans" cxnId="{1E80F4B9-A9DB-7A47-8226-9D8D339DC2B8}">
      <dgm:prSet/>
      <dgm:spPr/>
      <dgm:t>
        <a:bodyPr/>
        <a:lstStyle/>
        <a:p>
          <a:endParaRPr lang="en-US"/>
        </a:p>
      </dgm:t>
    </dgm:pt>
    <dgm:pt modelId="{941014C8-33F4-1149-B9B8-D24D18EE4586}">
      <dgm:prSet phldrT="[Text]"/>
      <dgm:spPr/>
      <dgm:t>
        <a:bodyPr/>
        <a:lstStyle/>
        <a:p>
          <a:pPr>
            <a:buSzPct val="96428"/>
            <a:buFont typeface="Wingdings"/>
            <a:buChar char=""/>
          </a:pPr>
          <a:r>
            <a:rPr lang="en-US" dirty="0"/>
            <a:t>Task scheduling: Jira</a:t>
          </a:r>
        </a:p>
      </dgm:t>
    </dgm:pt>
    <dgm:pt modelId="{9EE52A2E-C246-9645-8788-B0B2EF2C9386}" type="parTrans" cxnId="{89096BC8-9122-714B-A698-1030A1E60D2E}">
      <dgm:prSet/>
      <dgm:spPr/>
      <dgm:t>
        <a:bodyPr/>
        <a:lstStyle/>
        <a:p>
          <a:endParaRPr lang="en-US"/>
        </a:p>
      </dgm:t>
    </dgm:pt>
    <dgm:pt modelId="{BEFBEA30-9326-D340-ADED-7CEE7C5329A5}" type="sibTrans" cxnId="{89096BC8-9122-714B-A698-1030A1E60D2E}">
      <dgm:prSet/>
      <dgm:spPr/>
      <dgm:t>
        <a:bodyPr/>
        <a:lstStyle/>
        <a:p>
          <a:endParaRPr lang="en-US"/>
        </a:p>
      </dgm:t>
    </dgm:pt>
    <dgm:pt modelId="{C6766D63-B698-4C42-911D-FE52F2F53563}" type="pres">
      <dgm:prSet presAssocID="{B2281B25-32BB-A542-BAFD-56C93C980B7A}" presName="Name0" presStyleCnt="0">
        <dgm:presLayoutVars>
          <dgm:dir/>
          <dgm:resizeHandles val="exact"/>
        </dgm:presLayoutVars>
      </dgm:prSet>
      <dgm:spPr/>
    </dgm:pt>
    <dgm:pt modelId="{56E2ED36-F829-AE49-9FA7-67FB2D0CB1F1}" type="pres">
      <dgm:prSet presAssocID="{96D27159-6AD8-CB49-AA8D-325733BD4656}" presName="node" presStyleLbl="node1" presStyleIdx="0" presStyleCnt="9">
        <dgm:presLayoutVars>
          <dgm:bulletEnabled val="1"/>
        </dgm:presLayoutVars>
      </dgm:prSet>
      <dgm:spPr/>
    </dgm:pt>
    <dgm:pt modelId="{EE7C3B49-F63A-1A4A-9594-66B54E6513D8}" type="pres">
      <dgm:prSet presAssocID="{8956E8B0-1CEF-DB45-A57E-D3438F95F404}" presName="sibTrans" presStyleLbl="sibTrans2D1" presStyleIdx="0" presStyleCnt="8"/>
      <dgm:spPr/>
    </dgm:pt>
    <dgm:pt modelId="{3B5D714F-45CB-FA49-8626-84983D1DCFAC}" type="pres">
      <dgm:prSet presAssocID="{8956E8B0-1CEF-DB45-A57E-D3438F95F404}" presName="connectorText" presStyleLbl="sibTrans2D1" presStyleIdx="0" presStyleCnt="8"/>
      <dgm:spPr/>
    </dgm:pt>
    <dgm:pt modelId="{599129AC-13F9-E641-A0B3-8E97CA5FBF8D}" type="pres">
      <dgm:prSet presAssocID="{941014C8-33F4-1149-B9B8-D24D18EE4586}" presName="node" presStyleLbl="node1" presStyleIdx="1" presStyleCnt="9">
        <dgm:presLayoutVars>
          <dgm:bulletEnabled val="1"/>
        </dgm:presLayoutVars>
      </dgm:prSet>
      <dgm:spPr/>
    </dgm:pt>
    <dgm:pt modelId="{2E485B10-6152-ED45-996B-4B09797010C4}" type="pres">
      <dgm:prSet presAssocID="{BEFBEA30-9326-D340-ADED-7CEE7C5329A5}" presName="sibTrans" presStyleLbl="sibTrans2D1" presStyleIdx="1" presStyleCnt="8"/>
      <dgm:spPr/>
    </dgm:pt>
    <dgm:pt modelId="{20CC9AF4-4C85-7F43-A5A5-0792333E71A3}" type="pres">
      <dgm:prSet presAssocID="{BEFBEA30-9326-D340-ADED-7CEE7C5329A5}" presName="connectorText" presStyleLbl="sibTrans2D1" presStyleIdx="1" presStyleCnt="8"/>
      <dgm:spPr/>
    </dgm:pt>
    <dgm:pt modelId="{69BCCEBC-86FB-2546-9260-0038E0868B46}" type="pres">
      <dgm:prSet presAssocID="{6D4E88FC-E962-0941-ADC6-A8296C66A39E}" presName="node" presStyleLbl="node1" presStyleIdx="2" presStyleCnt="9">
        <dgm:presLayoutVars>
          <dgm:bulletEnabled val="1"/>
        </dgm:presLayoutVars>
      </dgm:prSet>
      <dgm:spPr/>
    </dgm:pt>
    <dgm:pt modelId="{FAF24934-9D15-7941-9704-EA368EA16C1D}" type="pres">
      <dgm:prSet presAssocID="{23A3EB65-2295-4C49-8955-C88C49F55F61}" presName="sibTrans" presStyleLbl="sibTrans2D1" presStyleIdx="2" presStyleCnt="8"/>
      <dgm:spPr/>
    </dgm:pt>
    <dgm:pt modelId="{7E1EA6C1-F657-AD47-9185-F23788C0EC41}" type="pres">
      <dgm:prSet presAssocID="{23A3EB65-2295-4C49-8955-C88C49F55F61}" presName="connectorText" presStyleLbl="sibTrans2D1" presStyleIdx="2" presStyleCnt="8"/>
      <dgm:spPr/>
    </dgm:pt>
    <dgm:pt modelId="{B75FA3DF-BE03-7D41-BF58-C56A15F98F7D}" type="pres">
      <dgm:prSet presAssocID="{32DF4E21-4694-9349-9DE9-5B8B9F778FE5}" presName="node" presStyleLbl="node1" presStyleIdx="3" presStyleCnt="9">
        <dgm:presLayoutVars>
          <dgm:bulletEnabled val="1"/>
        </dgm:presLayoutVars>
      </dgm:prSet>
      <dgm:spPr/>
    </dgm:pt>
    <dgm:pt modelId="{65BB61CC-9FCA-694B-B200-56A699F8E058}" type="pres">
      <dgm:prSet presAssocID="{39B95DC7-D3F5-5241-BF44-984A971E24D3}" presName="sibTrans" presStyleLbl="sibTrans2D1" presStyleIdx="3" presStyleCnt="8"/>
      <dgm:spPr/>
    </dgm:pt>
    <dgm:pt modelId="{C1DF248B-9361-294C-81EA-F20612E9B13A}" type="pres">
      <dgm:prSet presAssocID="{39B95DC7-D3F5-5241-BF44-984A971E24D3}" presName="connectorText" presStyleLbl="sibTrans2D1" presStyleIdx="3" presStyleCnt="8"/>
      <dgm:spPr/>
    </dgm:pt>
    <dgm:pt modelId="{12F6FB04-2C47-A745-896D-91426D982A59}" type="pres">
      <dgm:prSet presAssocID="{896091B7-EF47-3844-A21F-9D4C200E2854}" presName="node" presStyleLbl="node1" presStyleIdx="4" presStyleCnt="9">
        <dgm:presLayoutVars>
          <dgm:bulletEnabled val="1"/>
        </dgm:presLayoutVars>
      </dgm:prSet>
      <dgm:spPr/>
    </dgm:pt>
    <dgm:pt modelId="{5F8437F7-47FC-5248-BD04-BF9167F52C25}" type="pres">
      <dgm:prSet presAssocID="{F8D5A8CE-0D34-6440-AB57-751DEB589C0B}" presName="sibTrans" presStyleLbl="sibTrans2D1" presStyleIdx="4" presStyleCnt="8"/>
      <dgm:spPr/>
    </dgm:pt>
    <dgm:pt modelId="{517EB4BD-9AB8-984B-BE07-E84F9E3B6BF6}" type="pres">
      <dgm:prSet presAssocID="{F8D5A8CE-0D34-6440-AB57-751DEB589C0B}" presName="connectorText" presStyleLbl="sibTrans2D1" presStyleIdx="4" presStyleCnt="8"/>
      <dgm:spPr/>
    </dgm:pt>
    <dgm:pt modelId="{BC210E85-92AE-2444-B7D6-AE639F9FFC8D}" type="pres">
      <dgm:prSet presAssocID="{A4D3E222-62F3-E84B-BFE2-DD958AB21B54}" presName="node" presStyleLbl="node1" presStyleIdx="5" presStyleCnt="9">
        <dgm:presLayoutVars>
          <dgm:bulletEnabled val="1"/>
        </dgm:presLayoutVars>
      </dgm:prSet>
      <dgm:spPr/>
    </dgm:pt>
    <dgm:pt modelId="{8915835A-A16D-AC47-9C7C-DFB69D867608}" type="pres">
      <dgm:prSet presAssocID="{E64622F3-C30B-A947-8AA1-1683554D2288}" presName="sibTrans" presStyleLbl="sibTrans2D1" presStyleIdx="5" presStyleCnt="8"/>
      <dgm:spPr/>
    </dgm:pt>
    <dgm:pt modelId="{AD10B3B9-8EED-1C43-A3FA-0E8045EF0781}" type="pres">
      <dgm:prSet presAssocID="{E64622F3-C30B-A947-8AA1-1683554D2288}" presName="connectorText" presStyleLbl="sibTrans2D1" presStyleIdx="5" presStyleCnt="8"/>
      <dgm:spPr/>
    </dgm:pt>
    <dgm:pt modelId="{7A161DF5-7974-8943-AAF0-0DA74A005C9B}" type="pres">
      <dgm:prSet presAssocID="{4D54FCCE-2E55-9D4B-AB5A-432F881181D9}" presName="node" presStyleLbl="node1" presStyleIdx="6" presStyleCnt="9">
        <dgm:presLayoutVars>
          <dgm:bulletEnabled val="1"/>
        </dgm:presLayoutVars>
      </dgm:prSet>
      <dgm:spPr/>
    </dgm:pt>
    <dgm:pt modelId="{3E859597-5535-BF4C-A9F6-CEAB10CEECCF}" type="pres">
      <dgm:prSet presAssocID="{E40AD7C6-873F-9F4A-9E39-FF295F148495}" presName="sibTrans" presStyleLbl="sibTrans2D1" presStyleIdx="6" presStyleCnt="8"/>
      <dgm:spPr/>
    </dgm:pt>
    <dgm:pt modelId="{AB0042AF-CE6A-DF46-9CD7-9B0511E16102}" type="pres">
      <dgm:prSet presAssocID="{E40AD7C6-873F-9F4A-9E39-FF295F148495}" presName="connectorText" presStyleLbl="sibTrans2D1" presStyleIdx="6" presStyleCnt="8"/>
      <dgm:spPr/>
    </dgm:pt>
    <dgm:pt modelId="{80EFE353-E654-F94F-9DEB-CB1586879F99}" type="pres">
      <dgm:prSet presAssocID="{6632E5DF-0399-8544-B5F1-0D9E4B86D116}" presName="node" presStyleLbl="node1" presStyleIdx="7" presStyleCnt="9">
        <dgm:presLayoutVars>
          <dgm:bulletEnabled val="1"/>
        </dgm:presLayoutVars>
      </dgm:prSet>
      <dgm:spPr/>
    </dgm:pt>
    <dgm:pt modelId="{E62DDF57-1FA8-8841-8A92-FBE6EEA3C183}" type="pres">
      <dgm:prSet presAssocID="{F7ED952B-5FE4-7A44-80C6-8CAE317ECB62}" presName="sibTrans" presStyleLbl="sibTrans2D1" presStyleIdx="7" presStyleCnt="8"/>
      <dgm:spPr/>
    </dgm:pt>
    <dgm:pt modelId="{F787167B-2560-4B4F-9240-C5328140344E}" type="pres">
      <dgm:prSet presAssocID="{F7ED952B-5FE4-7A44-80C6-8CAE317ECB62}" presName="connectorText" presStyleLbl="sibTrans2D1" presStyleIdx="7" presStyleCnt="8"/>
      <dgm:spPr/>
    </dgm:pt>
    <dgm:pt modelId="{CB7D1779-B462-3C4C-A5CC-D29051FC598E}" type="pres">
      <dgm:prSet presAssocID="{AF450A6D-D9F7-A349-8938-EA5A2C245A79}" presName="node" presStyleLbl="node1" presStyleIdx="8" presStyleCnt="9">
        <dgm:presLayoutVars>
          <dgm:bulletEnabled val="1"/>
        </dgm:presLayoutVars>
      </dgm:prSet>
      <dgm:spPr/>
    </dgm:pt>
  </dgm:ptLst>
  <dgm:cxnLst>
    <dgm:cxn modelId="{5AE91902-753D-7B44-8EE0-7A6C8CD4F58F}" type="presOf" srcId="{E40AD7C6-873F-9F4A-9E39-FF295F148495}" destId="{3E859597-5535-BF4C-A9F6-CEAB10CEECCF}" srcOrd="0" destOrd="0" presId="urn:microsoft.com/office/officeart/2005/8/layout/process1"/>
    <dgm:cxn modelId="{F408ED04-0975-FC4E-9B16-34969B417188}" type="presOf" srcId="{8956E8B0-1CEF-DB45-A57E-D3438F95F404}" destId="{3B5D714F-45CB-FA49-8626-84983D1DCFAC}" srcOrd="1" destOrd="0" presId="urn:microsoft.com/office/officeart/2005/8/layout/process1"/>
    <dgm:cxn modelId="{6A93C40E-E9AC-1A4C-BEB9-DC44117BE156}" type="presOf" srcId="{A4D3E222-62F3-E84B-BFE2-DD958AB21B54}" destId="{BC210E85-92AE-2444-B7D6-AE639F9FFC8D}" srcOrd="0" destOrd="0" presId="urn:microsoft.com/office/officeart/2005/8/layout/process1"/>
    <dgm:cxn modelId="{2BD24613-4EE5-CB4B-9422-EE76366C6B9C}" type="presOf" srcId="{896091B7-EF47-3844-A21F-9D4C200E2854}" destId="{12F6FB04-2C47-A745-896D-91426D982A59}" srcOrd="0" destOrd="0" presId="urn:microsoft.com/office/officeart/2005/8/layout/process1"/>
    <dgm:cxn modelId="{7EB3221A-3C33-D540-A80D-CBC9B9B45BED}" type="presOf" srcId="{BEFBEA30-9326-D340-ADED-7CEE7C5329A5}" destId="{20CC9AF4-4C85-7F43-A5A5-0792333E71A3}" srcOrd="1" destOrd="0" presId="urn:microsoft.com/office/officeart/2005/8/layout/process1"/>
    <dgm:cxn modelId="{41F72A1B-259D-BD43-9695-CA27248A94BB}" type="presOf" srcId="{E40AD7C6-873F-9F4A-9E39-FF295F148495}" destId="{AB0042AF-CE6A-DF46-9CD7-9B0511E16102}" srcOrd="1" destOrd="0" presId="urn:microsoft.com/office/officeart/2005/8/layout/process1"/>
    <dgm:cxn modelId="{C0053E27-B5B9-604C-8D70-DAB01A88E325}" type="presOf" srcId="{23A3EB65-2295-4C49-8955-C88C49F55F61}" destId="{FAF24934-9D15-7941-9704-EA368EA16C1D}" srcOrd="0" destOrd="0" presId="urn:microsoft.com/office/officeart/2005/8/layout/process1"/>
    <dgm:cxn modelId="{7D9F5E37-E057-C34B-9515-57BA3CBD46C6}" type="presOf" srcId="{6D4E88FC-E962-0941-ADC6-A8296C66A39E}" destId="{69BCCEBC-86FB-2546-9260-0038E0868B46}" srcOrd="0" destOrd="0" presId="urn:microsoft.com/office/officeart/2005/8/layout/process1"/>
    <dgm:cxn modelId="{DD595938-7E3E-A249-AEE9-7AA19D4724DE}" type="presOf" srcId="{E64622F3-C30B-A947-8AA1-1683554D2288}" destId="{8915835A-A16D-AC47-9C7C-DFB69D867608}" srcOrd="0" destOrd="0" presId="urn:microsoft.com/office/officeart/2005/8/layout/process1"/>
    <dgm:cxn modelId="{9C268A41-9F52-264D-8519-EB253F7E492E}" type="presOf" srcId="{8956E8B0-1CEF-DB45-A57E-D3438F95F404}" destId="{EE7C3B49-F63A-1A4A-9594-66B54E6513D8}" srcOrd="0" destOrd="0" presId="urn:microsoft.com/office/officeart/2005/8/layout/process1"/>
    <dgm:cxn modelId="{C56E5042-A16D-8740-8333-0A0E618D5444}" type="presOf" srcId="{39B95DC7-D3F5-5241-BF44-984A971E24D3}" destId="{C1DF248B-9361-294C-81EA-F20612E9B13A}" srcOrd="1" destOrd="0" presId="urn:microsoft.com/office/officeart/2005/8/layout/process1"/>
    <dgm:cxn modelId="{DFAF6651-ECEA-FB42-865F-B6558AFE008D}" type="presOf" srcId="{F7ED952B-5FE4-7A44-80C6-8CAE317ECB62}" destId="{E62DDF57-1FA8-8841-8A92-FBE6EEA3C183}" srcOrd="0" destOrd="0" presId="urn:microsoft.com/office/officeart/2005/8/layout/process1"/>
    <dgm:cxn modelId="{44772F55-BB0A-D94E-AA09-4F693450D8DB}" type="presOf" srcId="{96D27159-6AD8-CB49-AA8D-325733BD4656}" destId="{56E2ED36-F829-AE49-9FA7-67FB2D0CB1F1}" srcOrd="0" destOrd="0" presId="urn:microsoft.com/office/officeart/2005/8/layout/process1"/>
    <dgm:cxn modelId="{C31EDC60-6489-B14D-897C-79D107240131}" srcId="{B2281B25-32BB-A542-BAFD-56C93C980B7A}" destId="{4D54FCCE-2E55-9D4B-AB5A-432F881181D9}" srcOrd="6" destOrd="0" parTransId="{A4080BEE-F7C6-1B4E-9BE8-DBC30BC091E0}" sibTransId="{E40AD7C6-873F-9F4A-9E39-FF295F148495}"/>
    <dgm:cxn modelId="{13E3EC60-C673-2445-93C0-E95AD0AF27DE}" type="presOf" srcId="{F8D5A8CE-0D34-6440-AB57-751DEB589C0B}" destId="{5F8437F7-47FC-5248-BD04-BF9167F52C25}" srcOrd="0" destOrd="0" presId="urn:microsoft.com/office/officeart/2005/8/layout/process1"/>
    <dgm:cxn modelId="{4C286662-E50F-2C4C-BE30-B0DFDE3842D0}" type="presOf" srcId="{B2281B25-32BB-A542-BAFD-56C93C980B7A}" destId="{C6766D63-B698-4C42-911D-FE52F2F53563}" srcOrd="0" destOrd="0" presId="urn:microsoft.com/office/officeart/2005/8/layout/process1"/>
    <dgm:cxn modelId="{DC7DA665-E372-B74E-A955-5F804ABB653D}" type="presOf" srcId="{23A3EB65-2295-4C49-8955-C88C49F55F61}" destId="{7E1EA6C1-F657-AD47-9185-F23788C0EC41}" srcOrd="1" destOrd="0" presId="urn:microsoft.com/office/officeart/2005/8/layout/process1"/>
    <dgm:cxn modelId="{AC73336D-84D2-FB48-9DD5-30693257D207}" type="presOf" srcId="{6632E5DF-0399-8544-B5F1-0D9E4B86D116}" destId="{80EFE353-E654-F94F-9DEB-CB1586879F99}" srcOrd="0" destOrd="0" presId="urn:microsoft.com/office/officeart/2005/8/layout/process1"/>
    <dgm:cxn modelId="{52A00B7F-468F-9E41-A2FB-A144AE318365}" type="presOf" srcId="{E64622F3-C30B-A947-8AA1-1683554D2288}" destId="{AD10B3B9-8EED-1C43-A3FA-0E8045EF0781}" srcOrd="1" destOrd="0" presId="urn:microsoft.com/office/officeart/2005/8/layout/process1"/>
    <dgm:cxn modelId="{95973582-E842-A34C-B7B1-C918A4F9D504}" type="presOf" srcId="{941014C8-33F4-1149-B9B8-D24D18EE4586}" destId="{599129AC-13F9-E641-A0B3-8E97CA5FBF8D}" srcOrd="0" destOrd="0" presId="urn:microsoft.com/office/officeart/2005/8/layout/process1"/>
    <dgm:cxn modelId="{705A6389-30E1-A548-A97E-C90E2051F6C9}" type="presOf" srcId="{BEFBEA30-9326-D340-ADED-7CEE7C5329A5}" destId="{2E485B10-6152-ED45-996B-4B09797010C4}" srcOrd="0" destOrd="0" presId="urn:microsoft.com/office/officeart/2005/8/layout/process1"/>
    <dgm:cxn modelId="{C160558E-275E-8643-A7E6-6BDB349ACDD9}" srcId="{B2281B25-32BB-A542-BAFD-56C93C980B7A}" destId="{32DF4E21-4694-9349-9DE9-5B8B9F778FE5}" srcOrd="3" destOrd="0" parTransId="{82D88603-D0D1-AD4E-A075-016E539428CA}" sibTransId="{39B95DC7-D3F5-5241-BF44-984A971E24D3}"/>
    <dgm:cxn modelId="{FB281198-9C3E-AA4A-8660-D2DEA498A7DC}" srcId="{B2281B25-32BB-A542-BAFD-56C93C980B7A}" destId="{6D4E88FC-E962-0941-ADC6-A8296C66A39E}" srcOrd="2" destOrd="0" parTransId="{173942DC-9710-AB4E-BD7D-6D4EE0CA8796}" sibTransId="{23A3EB65-2295-4C49-8955-C88C49F55F61}"/>
    <dgm:cxn modelId="{FFF6C59A-2B08-784F-8147-7887BDE7EAED}" srcId="{B2281B25-32BB-A542-BAFD-56C93C980B7A}" destId="{896091B7-EF47-3844-A21F-9D4C200E2854}" srcOrd="4" destOrd="0" parTransId="{982189E7-13E2-9B46-A0EC-F2AECF6DF437}" sibTransId="{F8D5A8CE-0D34-6440-AB57-751DEB589C0B}"/>
    <dgm:cxn modelId="{74C3A2A0-08CB-F640-A310-E105B1E222E8}" srcId="{B2281B25-32BB-A542-BAFD-56C93C980B7A}" destId="{96D27159-6AD8-CB49-AA8D-325733BD4656}" srcOrd="0" destOrd="0" parTransId="{612937F2-14F7-B14A-BDAA-871E0408A39C}" sibTransId="{8956E8B0-1CEF-DB45-A57E-D3438F95F404}"/>
    <dgm:cxn modelId="{FF5023A3-CE41-1E49-8395-4DB5EFF1FCC0}" type="presOf" srcId="{4D54FCCE-2E55-9D4B-AB5A-432F881181D9}" destId="{7A161DF5-7974-8943-AAF0-0DA74A005C9B}" srcOrd="0" destOrd="0" presId="urn:microsoft.com/office/officeart/2005/8/layout/process1"/>
    <dgm:cxn modelId="{FF7DEBA3-46C6-3740-90D0-91E1608C05EC}" type="presOf" srcId="{32DF4E21-4694-9349-9DE9-5B8B9F778FE5}" destId="{B75FA3DF-BE03-7D41-BF58-C56A15F98F7D}" srcOrd="0" destOrd="0" presId="urn:microsoft.com/office/officeart/2005/8/layout/process1"/>
    <dgm:cxn modelId="{1E80F4B9-A9DB-7A47-8226-9D8D339DC2B8}" srcId="{B2281B25-32BB-A542-BAFD-56C93C980B7A}" destId="{AF450A6D-D9F7-A349-8938-EA5A2C245A79}" srcOrd="8" destOrd="0" parTransId="{5F338074-9965-7845-A6EB-EDC9B7485811}" sibTransId="{2A29CB6D-CC98-9B46-8498-846040BA3CE5}"/>
    <dgm:cxn modelId="{3C9D3EBF-478D-DA44-8802-D7B22C09E991}" type="presOf" srcId="{F7ED952B-5FE4-7A44-80C6-8CAE317ECB62}" destId="{F787167B-2560-4B4F-9240-C5328140344E}" srcOrd="1" destOrd="0" presId="urn:microsoft.com/office/officeart/2005/8/layout/process1"/>
    <dgm:cxn modelId="{89096BC8-9122-714B-A698-1030A1E60D2E}" srcId="{B2281B25-32BB-A542-BAFD-56C93C980B7A}" destId="{941014C8-33F4-1149-B9B8-D24D18EE4586}" srcOrd="1" destOrd="0" parTransId="{9EE52A2E-C246-9645-8788-B0B2EF2C9386}" sibTransId="{BEFBEA30-9326-D340-ADED-7CEE7C5329A5}"/>
    <dgm:cxn modelId="{580596CC-A423-8249-B7C2-6E1AEC29F161}" type="presOf" srcId="{39B95DC7-D3F5-5241-BF44-984A971E24D3}" destId="{65BB61CC-9FCA-694B-B200-56A699F8E058}" srcOrd="0" destOrd="0" presId="urn:microsoft.com/office/officeart/2005/8/layout/process1"/>
    <dgm:cxn modelId="{6179E7CD-8ECC-CF41-A22F-014CC512019E}" type="presOf" srcId="{AF450A6D-D9F7-A349-8938-EA5A2C245A79}" destId="{CB7D1779-B462-3C4C-A5CC-D29051FC598E}" srcOrd="0" destOrd="0" presId="urn:microsoft.com/office/officeart/2005/8/layout/process1"/>
    <dgm:cxn modelId="{30AAACD3-D87A-4E4B-9C67-57103B197E50}" type="presOf" srcId="{F8D5A8CE-0D34-6440-AB57-751DEB589C0B}" destId="{517EB4BD-9AB8-984B-BE07-E84F9E3B6BF6}" srcOrd="1" destOrd="0" presId="urn:microsoft.com/office/officeart/2005/8/layout/process1"/>
    <dgm:cxn modelId="{299EF4DF-3A0A-C54E-B977-AFCF7F138314}" srcId="{B2281B25-32BB-A542-BAFD-56C93C980B7A}" destId="{A4D3E222-62F3-E84B-BFE2-DD958AB21B54}" srcOrd="5" destOrd="0" parTransId="{FD4F019D-74CA-8947-8AC9-C2C2434319AD}" sibTransId="{E64622F3-C30B-A947-8AA1-1683554D2288}"/>
    <dgm:cxn modelId="{92DD6FFA-D3D8-2345-8790-B0CEEC114A8B}" srcId="{B2281B25-32BB-A542-BAFD-56C93C980B7A}" destId="{6632E5DF-0399-8544-B5F1-0D9E4B86D116}" srcOrd="7" destOrd="0" parTransId="{E221FCCE-9676-6645-87DE-D37A89E81FA6}" sibTransId="{F7ED952B-5FE4-7A44-80C6-8CAE317ECB62}"/>
    <dgm:cxn modelId="{694F3F68-9440-5D4F-B145-05F40FAEE82F}" type="presParOf" srcId="{C6766D63-B698-4C42-911D-FE52F2F53563}" destId="{56E2ED36-F829-AE49-9FA7-67FB2D0CB1F1}" srcOrd="0" destOrd="0" presId="urn:microsoft.com/office/officeart/2005/8/layout/process1"/>
    <dgm:cxn modelId="{521DA339-1482-744F-B02F-F750E2172C64}" type="presParOf" srcId="{C6766D63-B698-4C42-911D-FE52F2F53563}" destId="{EE7C3B49-F63A-1A4A-9594-66B54E6513D8}" srcOrd="1" destOrd="0" presId="urn:microsoft.com/office/officeart/2005/8/layout/process1"/>
    <dgm:cxn modelId="{48266A05-9992-F942-B544-64A356339398}" type="presParOf" srcId="{EE7C3B49-F63A-1A4A-9594-66B54E6513D8}" destId="{3B5D714F-45CB-FA49-8626-84983D1DCFAC}" srcOrd="0" destOrd="0" presId="urn:microsoft.com/office/officeart/2005/8/layout/process1"/>
    <dgm:cxn modelId="{C34C6537-4648-B548-B8D3-C0DBF37FF829}" type="presParOf" srcId="{C6766D63-B698-4C42-911D-FE52F2F53563}" destId="{599129AC-13F9-E641-A0B3-8E97CA5FBF8D}" srcOrd="2" destOrd="0" presId="urn:microsoft.com/office/officeart/2005/8/layout/process1"/>
    <dgm:cxn modelId="{4244EC90-4290-FB4C-9BB6-F67E7CBD9ED3}" type="presParOf" srcId="{C6766D63-B698-4C42-911D-FE52F2F53563}" destId="{2E485B10-6152-ED45-996B-4B09797010C4}" srcOrd="3" destOrd="0" presId="urn:microsoft.com/office/officeart/2005/8/layout/process1"/>
    <dgm:cxn modelId="{2A1E19A8-BA56-CE44-A767-7EAE23F6ED5E}" type="presParOf" srcId="{2E485B10-6152-ED45-996B-4B09797010C4}" destId="{20CC9AF4-4C85-7F43-A5A5-0792333E71A3}" srcOrd="0" destOrd="0" presId="urn:microsoft.com/office/officeart/2005/8/layout/process1"/>
    <dgm:cxn modelId="{9D89C96F-7985-F741-AD67-E43B13B7125A}" type="presParOf" srcId="{C6766D63-B698-4C42-911D-FE52F2F53563}" destId="{69BCCEBC-86FB-2546-9260-0038E0868B46}" srcOrd="4" destOrd="0" presId="urn:microsoft.com/office/officeart/2005/8/layout/process1"/>
    <dgm:cxn modelId="{F6C82283-DEE2-284D-98A0-4858707CAF00}" type="presParOf" srcId="{C6766D63-B698-4C42-911D-FE52F2F53563}" destId="{FAF24934-9D15-7941-9704-EA368EA16C1D}" srcOrd="5" destOrd="0" presId="urn:microsoft.com/office/officeart/2005/8/layout/process1"/>
    <dgm:cxn modelId="{B35EA9E5-8FAD-8243-81E9-7CD499A93579}" type="presParOf" srcId="{FAF24934-9D15-7941-9704-EA368EA16C1D}" destId="{7E1EA6C1-F657-AD47-9185-F23788C0EC41}" srcOrd="0" destOrd="0" presId="urn:microsoft.com/office/officeart/2005/8/layout/process1"/>
    <dgm:cxn modelId="{824FEFFE-A3E7-EE45-BADB-57D412D2A536}" type="presParOf" srcId="{C6766D63-B698-4C42-911D-FE52F2F53563}" destId="{B75FA3DF-BE03-7D41-BF58-C56A15F98F7D}" srcOrd="6" destOrd="0" presId="urn:microsoft.com/office/officeart/2005/8/layout/process1"/>
    <dgm:cxn modelId="{3A7DEAB5-DA15-4F43-878D-FEF0C4C90994}" type="presParOf" srcId="{C6766D63-B698-4C42-911D-FE52F2F53563}" destId="{65BB61CC-9FCA-694B-B200-56A699F8E058}" srcOrd="7" destOrd="0" presId="urn:microsoft.com/office/officeart/2005/8/layout/process1"/>
    <dgm:cxn modelId="{5EEF551B-3198-604D-BF5D-BB5DDD0723F8}" type="presParOf" srcId="{65BB61CC-9FCA-694B-B200-56A699F8E058}" destId="{C1DF248B-9361-294C-81EA-F20612E9B13A}" srcOrd="0" destOrd="0" presId="urn:microsoft.com/office/officeart/2005/8/layout/process1"/>
    <dgm:cxn modelId="{29BE96ED-1038-CF4A-B1EB-A8D403CC4837}" type="presParOf" srcId="{C6766D63-B698-4C42-911D-FE52F2F53563}" destId="{12F6FB04-2C47-A745-896D-91426D982A59}" srcOrd="8" destOrd="0" presId="urn:microsoft.com/office/officeart/2005/8/layout/process1"/>
    <dgm:cxn modelId="{8720BD00-18EE-C54B-AB66-FF15F3C4E875}" type="presParOf" srcId="{C6766D63-B698-4C42-911D-FE52F2F53563}" destId="{5F8437F7-47FC-5248-BD04-BF9167F52C25}" srcOrd="9" destOrd="0" presId="urn:microsoft.com/office/officeart/2005/8/layout/process1"/>
    <dgm:cxn modelId="{E72B1999-D16A-A740-8858-E33D469AD4B9}" type="presParOf" srcId="{5F8437F7-47FC-5248-BD04-BF9167F52C25}" destId="{517EB4BD-9AB8-984B-BE07-E84F9E3B6BF6}" srcOrd="0" destOrd="0" presId="urn:microsoft.com/office/officeart/2005/8/layout/process1"/>
    <dgm:cxn modelId="{2D501C79-B110-5D4B-B9F4-BBFBAA567A8A}" type="presParOf" srcId="{C6766D63-B698-4C42-911D-FE52F2F53563}" destId="{BC210E85-92AE-2444-B7D6-AE639F9FFC8D}" srcOrd="10" destOrd="0" presId="urn:microsoft.com/office/officeart/2005/8/layout/process1"/>
    <dgm:cxn modelId="{0D9B03BF-BAED-0D49-9FF1-5A18EB7AA624}" type="presParOf" srcId="{C6766D63-B698-4C42-911D-FE52F2F53563}" destId="{8915835A-A16D-AC47-9C7C-DFB69D867608}" srcOrd="11" destOrd="0" presId="urn:microsoft.com/office/officeart/2005/8/layout/process1"/>
    <dgm:cxn modelId="{9CECE8F2-46B3-B446-B38F-5B139004CCAE}" type="presParOf" srcId="{8915835A-A16D-AC47-9C7C-DFB69D867608}" destId="{AD10B3B9-8EED-1C43-A3FA-0E8045EF0781}" srcOrd="0" destOrd="0" presId="urn:microsoft.com/office/officeart/2005/8/layout/process1"/>
    <dgm:cxn modelId="{2301E75D-DB96-CE4B-BDA8-94863C8AE425}" type="presParOf" srcId="{C6766D63-B698-4C42-911D-FE52F2F53563}" destId="{7A161DF5-7974-8943-AAF0-0DA74A005C9B}" srcOrd="12" destOrd="0" presId="urn:microsoft.com/office/officeart/2005/8/layout/process1"/>
    <dgm:cxn modelId="{6E2FD015-9020-654C-AF86-AE7AB5AA5FE6}" type="presParOf" srcId="{C6766D63-B698-4C42-911D-FE52F2F53563}" destId="{3E859597-5535-BF4C-A9F6-CEAB10CEECCF}" srcOrd="13" destOrd="0" presId="urn:microsoft.com/office/officeart/2005/8/layout/process1"/>
    <dgm:cxn modelId="{702C44BD-6DD5-3045-AA4C-BC814D9A8D0C}" type="presParOf" srcId="{3E859597-5535-BF4C-A9F6-CEAB10CEECCF}" destId="{AB0042AF-CE6A-DF46-9CD7-9B0511E16102}" srcOrd="0" destOrd="0" presId="urn:microsoft.com/office/officeart/2005/8/layout/process1"/>
    <dgm:cxn modelId="{D72270E4-334F-264D-A4FA-F6E0577DD227}" type="presParOf" srcId="{C6766D63-B698-4C42-911D-FE52F2F53563}" destId="{80EFE353-E654-F94F-9DEB-CB1586879F99}" srcOrd="14" destOrd="0" presId="urn:microsoft.com/office/officeart/2005/8/layout/process1"/>
    <dgm:cxn modelId="{BBCEF700-62B1-0D43-9DEE-C00BF34ACB77}" type="presParOf" srcId="{C6766D63-B698-4C42-911D-FE52F2F53563}" destId="{E62DDF57-1FA8-8841-8A92-FBE6EEA3C183}" srcOrd="15" destOrd="0" presId="urn:microsoft.com/office/officeart/2005/8/layout/process1"/>
    <dgm:cxn modelId="{591A8125-E2A1-0C4F-84B1-61E8CB98FC45}" type="presParOf" srcId="{E62DDF57-1FA8-8841-8A92-FBE6EEA3C183}" destId="{F787167B-2560-4B4F-9240-C5328140344E}" srcOrd="0" destOrd="0" presId="urn:microsoft.com/office/officeart/2005/8/layout/process1"/>
    <dgm:cxn modelId="{618F907F-12DE-3043-AAFB-B5D5B9AC082B}" type="presParOf" srcId="{C6766D63-B698-4C42-911D-FE52F2F53563}" destId="{CB7D1779-B462-3C4C-A5CC-D29051FC598E}" srcOrd="1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281B25-32BB-A542-BAFD-56C93C980B7A}" type="doc">
      <dgm:prSet loTypeId="urn:microsoft.com/office/officeart/2005/8/layout/process1" loCatId="" qsTypeId="urn:microsoft.com/office/officeart/2005/8/quickstyle/simple1" qsCatId="simple" csTypeId="urn:microsoft.com/office/officeart/2005/8/colors/accent1_2" csCatId="accent1" phldr="1"/>
      <dgm:spPr/>
    </dgm:pt>
    <dgm:pt modelId="{96D27159-6AD8-CB49-AA8D-325733BD4656}">
      <dgm:prSet phldrT="[Text]"/>
      <dgm:spPr/>
      <dgm:t>
        <a:bodyPr/>
        <a:lstStyle/>
        <a:p>
          <a:pPr>
            <a:buSzPct val="96428"/>
            <a:buFont typeface="Wingdings"/>
            <a:buChar char=""/>
          </a:pPr>
          <a:r>
            <a:rPr lang="en-US" spc="-5" dirty="0">
              <a:solidFill>
                <a:srgbClr val="FFFFFF"/>
              </a:solidFill>
              <a:latin typeface="+mj-lt"/>
              <a:cs typeface="Calibri"/>
            </a:rPr>
            <a:t>Approve and communicate wave CM Plan</a:t>
          </a:r>
          <a:endParaRPr lang="en-US" dirty="0"/>
        </a:p>
      </dgm:t>
    </dgm:pt>
    <dgm:pt modelId="{612937F2-14F7-B14A-BDAA-871E0408A39C}" type="parTrans" cxnId="{74C3A2A0-08CB-F640-A310-E105B1E222E8}">
      <dgm:prSet/>
      <dgm:spPr/>
      <dgm:t>
        <a:bodyPr/>
        <a:lstStyle/>
        <a:p>
          <a:endParaRPr lang="en-US"/>
        </a:p>
      </dgm:t>
    </dgm:pt>
    <dgm:pt modelId="{8956E8B0-1CEF-DB45-A57E-D3438F95F404}" type="sibTrans" cxnId="{74C3A2A0-08CB-F640-A310-E105B1E222E8}">
      <dgm:prSet/>
      <dgm:spPr/>
      <dgm:t>
        <a:bodyPr/>
        <a:lstStyle/>
        <a:p>
          <a:endParaRPr lang="en-US"/>
        </a:p>
      </dgm:t>
    </dgm:pt>
    <dgm:pt modelId="{6D4E88FC-E962-0941-ADC6-A8296C66A39E}">
      <dgm:prSet phldrT="[Text]"/>
      <dgm:spPr/>
      <dgm:t>
        <a:bodyPr/>
        <a:lstStyle/>
        <a:p>
          <a:pPr>
            <a:buSzPct val="96428"/>
            <a:buFont typeface="Wingdings"/>
            <a:buChar char=""/>
          </a:pPr>
          <a:r>
            <a:rPr lang="en-US" spc="-5" dirty="0">
              <a:solidFill>
                <a:srgbClr val="FFFFFF"/>
              </a:solidFill>
              <a:latin typeface="+mj-lt"/>
              <a:cs typeface="Calibri"/>
            </a:rPr>
            <a:t>Migrate Stage</a:t>
          </a:r>
          <a:endParaRPr lang="en-US" dirty="0"/>
        </a:p>
      </dgm:t>
    </dgm:pt>
    <dgm:pt modelId="{173942DC-9710-AB4E-BD7D-6D4EE0CA8796}" type="parTrans" cxnId="{FB281198-9C3E-AA4A-8660-D2DEA498A7DC}">
      <dgm:prSet/>
      <dgm:spPr/>
      <dgm:t>
        <a:bodyPr/>
        <a:lstStyle/>
        <a:p>
          <a:endParaRPr lang="en-US"/>
        </a:p>
      </dgm:t>
    </dgm:pt>
    <dgm:pt modelId="{23A3EB65-2295-4C49-8955-C88C49F55F61}" type="sibTrans" cxnId="{FB281198-9C3E-AA4A-8660-D2DEA498A7DC}">
      <dgm:prSet/>
      <dgm:spPr/>
      <dgm:t>
        <a:bodyPr/>
        <a:lstStyle/>
        <a:p>
          <a:endParaRPr lang="en-US"/>
        </a:p>
      </dgm:t>
    </dgm:pt>
    <dgm:pt modelId="{32DF4E21-4694-9349-9DE9-5B8B9F778FE5}">
      <dgm:prSet phldrT="[Text]"/>
      <dgm:spPr/>
      <dgm:t>
        <a:bodyPr/>
        <a:lstStyle/>
        <a:p>
          <a:pPr>
            <a:buSzPct val="96428"/>
            <a:buFont typeface="Wingdings"/>
            <a:buChar char=""/>
          </a:pPr>
          <a:r>
            <a:rPr lang="en-US" spc="-5" dirty="0">
              <a:solidFill>
                <a:srgbClr val="FFFFFF"/>
              </a:solidFill>
              <a:latin typeface="+mj-lt"/>
              <a:cs typeface="Calibri"/>
            </a:rPr>
            <a:t>Validate Stage</a:t>
          </a:r>
          <a:endParaRPr lang="en-US" dirty="0"/>
        </a:p>
      </dgm:t>
    </dgm:pt>
    <dgm:pt modelId="{82D88603-D0D1-AD4E-A075-016E539428CA}" type="parTrans" cxnId="{C160558E-275E-8643-A7E6-6BDB349ACDD9}">
      <dgm:prSet/>
      <dgm:spPr/>
      <dgm:t>
        <a:bodyPr/>
        <a:lstStyle/>
        <a:p>
          <a:endParaRPr lang="en-US"/>
        </a:p>
      </dgm:t>
    </dgm:pt>
    <dgm:pt modelId="{39B95DC7-D3F5-5241-BF44-984A971E24D3}" type="sibTrans" cxnId="{C160558E-275E-8643-A7E6-6BDB349ACDD9}">
      <dgm:prSet/>
      <dgm:spPr/>
      <dgm:t>
        <a:bodyPr/>
        <a:lstStyle/>
        <a:p>
          <a:endParaRPr lang="en-US"/>
        </a:p>
      </dgm:t>
    </dgm:pt>
    <dgm:pt modelId="{896091B7-EF47-3844-A21F-9D4C200E2854}">
      <dgm:prSet phldrT="[Text]"/>
      <dgm:spPr/>
      <dgm:t>
        <a:bodyPr/>
        <a:lstStyle/>
        <a:p>
          <a:pPr>
            <a:buSzPct val="96428"/>
            <a:buFont typeface="Wingdings"/>
            <a:buChar char=""/>
          </a:pPr>
          <a:r>
            <a:rPr lang="en-US" spc="-5" dirty="0">
              <a:solidFill>
                <a:srgbClr val="FFFFFF"/>
              </a:solidFill>
              <a:latin typeface="+mj-lt"/>
              <a:cs typeface="Calibri"/>
            </a:rPr>
            <a:t>Go-</a:t>
          </a:r>
          <a:r>
            <a:rPr lang="en-US" spc="-5" dirty="0" err="1">
              <a:solidFill>
                <a:srgbClr val="FFFFFF"/>
              </a:solidFill>
              <a:latin typeface="+mj-lt"/>
              <a:cs typeface="Calibri"/>
            </a:rPr>
            <a:t>NoGo</a:t>
          </a:r>
          <a:r>
            <a:rPr lang="en-US" spc="-5" dirty="0">
              <a:solidFill>
                <a:srgbClr val="FFFFFF"/>
              </a:solidFill>
              <a:latin typeface="+mj-lt"/>
              <a:cs typeface="Calibri"/>
            </a:rPr>
            <a:t> Decision</a:t>
          </a:r>
          <a:endParaRPr lang="en-US" dirty="0"/>
        </a:p>
      </dgm:t>
    </dgm:pt>
    <dgm:pt modelId="{982189E7-13E2-9B46-A0EC-F2AECF6DF437}" type="parTrans" cxnId="{FFF6C59A-2B08-784F-8147-7887BDE7EAED}">
      <dgm:prSet/>
      <dgm:spPr/>
      <dgm:t>
        <a:bodyPr/>
        <a:lstStyle/>
        <a:p>
          <a:endParaRPr lang="en-US"/>
        </a:p>
      </dgm:t>
    </dgm:pt>
    <dgm:pt modelId="{F8D5A8CE-0D34-6440-AB57-751DEB589C0B}" type="sibTrans" cxnId="{FFF6C59A-2B08-784F-8147-7887BDE7EAED}">
      <dgm:prSet/>
      <dgm:spPr/>
      <dgm:t>
        <a:bodyPr/>
        <a:lstStyle/>
        <a:p>
          <a:endParaRPr lang="en-US"/>
        </a:p>
      </dgm:t>
    </dgm:pt>
    <dgm:pt modelId="{A4D3E222-62F3-E84B-BFE2-DD958AB21B54}">
      <dgm:prSet phldrT="[Text]"/>
      <dgm:spPr/>
      <dgm:t>
        <a:bodyPr/>
        <a:lstStyle/>
        <a:p>
          <a:pPr>
            <a:buSzPct val="96428"/>
            <a:buFont typeface="Wingdings"/>
            <a:buChar char=""/>
          </a:pPr>
          <a:r>
            <a:rPr lang="en-US" spc="-5" dirty="0">
              <a:solidFill>
                <a:srgbClr val="FFFFFF"/>
              </a:solidFill>
              <a:latin typeface="+mj-lt"/>
              <a:cs typeface="Calibri"/>
            </a:rPr>
            <a:t>Migrate Stage</a:t>
          </a:r>
          <a:endParaRPr lang="en-US" dirty="0"/>
        </a:p>
      </dgm:t>
    </dgm:pt>
    <dgm:pt modelId="{FD4F019D-74CA-8947-8AC9-C2C2434319AD}" type="parTrans" cxnId="{299EF4DF-3A0A-C54E-B977-AFCF7F138314}">
      <dgm:prSet/>
      <dgm:spPr/>
      <dgm:t>
        <a:bodyPr/>
        <a:lstStyle/>
        <a:p>
          <a:endParaRPr lang="en-US"/>
        </a:p>
      </dgm:t>
    </dgm:pt>
    <dgm:pt modelId="{E64622F3-C30B-A947-8AA1-1683554D2288}" type="sibTrans" cxnId="{299EF4DF-3A0A-C54E-B977-AFCF7F138314}">
      <dgm:prSet/>
      <dgm:spPr/>
      <dgm:t>
        <a:bodyPr/>
        <a:lstStyle/>
        <a:p>
          <a:endParaRPr lang="en-US"/>
        </a:p>
      </dgm:t>
    </dgm:pt>
    <dgm:pt modelId="{4D54FCCE-2E55-9D4B-AB5A-432F881181D9}">
      <dgm:prSet phldrT="[Text]"/>
      <dgm:spPr/>
      <dgm:t>
        <a:bodyPr/>
        <a:lstStyle/>
        <a:p>
          <a:pPr>
            <a:buSzPct val="96428"/>
            <a:buFont typeface="Wingdings"/>
            <a:buChar char=""/>
          </a:pPr>
          <a:r>
            <a:rPr lang="en-US" spc="-5" dirty="0">
              <a:solidFill>
                <a:srgbClr val="FFFFFF"/>
              </a:solidFill>
              <a:latin typeface="+mj-lt"/>
              <a:cs typeface="Calibri"/>
            </a:rPr>
            <a:t>Validate Stage</a:t>
          </a:r>
          <a:endParaRPr lang="en-US" dirty="0"/>
        </a:p>
      </dgm:t>
    </dgm:pt>
    <dgm:pt modelId="{A4080BEE-F7C6-1B4E-9BE8-DBC30BC091E0}" type="parTrans" cxnId="{C31EDC60-6489-B14D-897C-79D107240131}">
      <dgm:prSet/>
      <dgm:spPr/>
      <dgm:t>
        <a:bodyPr/>
        <a:lstStyle/>
        <a:p>
          <a:endParaRPr lang="en-US"/>
        </a:p>
      </dgm:t>
    </dgm:pt>
    <dgm:pt modelId="{E40AD7C6-873F-9F4A-9E39-FF295F148495}" type="sibTrans" cxnId="{C31EDC60-6489-B14D-897C-79D107240131}">
      <dgm:prSet/>
      <dgm:spPr/>
      <dgm:t>
        <a:bodyPr/>
        <a:lstStyle/>
        <a:p>
          <a:endParaRPr lang="en-US"/>
        </a:p>
      </dgm:t>
    </dgm:pt>
    <dgm:pt modelId="{6632E5DF-0399-8544-B5F1-0D9E4B86D116}">
      <dgm:prSet phldrT="[Text]"/>
      <dgm:spPr/>
      <dgm:t>
        <a:bodyPr/>
        <a:lstStyle/>
        <a:p>
          <a:pPr>
            <a:buSzPct val="96428"/>
            <a:buFont typeface="Wingdings"/>
            <a:buChar char=""/>
          </a:pPr>
          <a:r>
            <a:rPr lang="en-US" spc="-5" dirty="0">
              <a:solidFill>
                <a:srgbClr val="FFFFFF"/>
              </a:solidFill>
              <a:latin typeface="+mj-lt"/>
              <a:cs typeface="Calibri"/>
            </a:rPr>
            <a:t>Adjust DNS (if necessary)</a:t>
          </a:r>
          <a:endParaRPr lang="en-US" dirty="0"/>
        </a:p>
      </dgm:t>
    </dgm:pt>
    <dgm:pt modelId="{E221FCCE-9676-6645-87DE-D37A89E81FA6}" type="parTrans" cxnId="{92DD6FFA-D3D8-2345-8790-B0CEEC114A8B}">
      <dgm:prSet/>
      <dgm:spPr/>
      <dgm:t>
        <a:bodyPr/>
        <a:lstStyle/>
        <a:p>
          <a:endParaRPr lang="en-US"/>
        </a:p>
      </dgm:t>
    </dgm:pt>
    <dgm:pt modelId="{F7ED952B-5FE4-7A44-80C6-8CAE317ECB62}" type="sibTrans" cxnId="{92DD6FFA-D3D8-2345-8790-B0CEEC114A8B}">
      <dgm:prSet/>
      <dgm:spPr/>
      <dgm:t>
        <a:bodyPr/>
        <a:lstStyle/>
        <a:p>
          <a:endParaRPr lang="en-US"/>
        </a:p>
      </dgm:t>
    </dgm:pt>
    <dgm:pt modelId="{AF450A6D-D9F7-A349-8938-EA5A2C245A79}">
      <dgm:prSet phldrT="[Text]"/>
      <dgm:spPr/>
      <dgm:t>
        <a:bodyPr/>
        <a:lstStyle/>
        <a:p>
          <a:pPr>
            <a:buSzPct val="96428"/>
            <a:buFont typeface="Wingdings"/>
            <a:buChar char=""/>
          </a:pPr>
          <a:r>
            <a:rPr lang="en-US" spc="-5" dirty="0">
              <a:solidFill>
                <a:srgbClr val="FFFFFF"/>
              </a:solidFill>
              <a:latin typeface="+mj-lt"/>
              <a:cs typeface="Calibri"/>
            </a:rPr>
            <a:t>Validation by Customer</a:t>
          </a:r>
          <a:endParaRPr lang="en-US" dirty="0"/>
        </a:p>
      </dgm:t>
    </dgm:pt>
    <dgm:pt modelId="{5F338074-9965-7845-A6EB-EDC9B7485811}" type="parTrans" cxnId="{1E80F4B9-A9DB-7A47-8226-9D8D339DC2B8}">
      <dgm:prSet/>
      <dgm:spPr/>
      <dgm:t>
        <a:bodyPr/>
        <a:lstStyle/>
        <a:p>
          <a:endParaRPr lang="en-US"/>
        </a:p>
      </dgm:t>
    </dgm:pt>
    <dgm:pt modelId="{2A29CB6D-CC98-9B46-8498-846040BA3CE5}" type="sibTrans" cxnId="{1E80F4B9-A9DB-7A47-8226-9D8D339DC2B8}">
      <dgm:prSet/>
      <dgm:spPr/>
      <dgm:t>
        <a:bodyPr/>
        <a:lstStyle/>
        <a:p>
          <a:endParaRPr lang="en-US"/>
        </a:p>
      </dgm:t>
    </dgm:pt>
    <dgm:pt modelId="{941014C8-33F4-1149-B9B8-D24D18EE4586}">
      <dgm:prSet phldrT="[Text]"/>
      <dgm:spPr/>
      <dgm:t>
        <a:bodyPr/>
        <a:lstStyle/>
        <a:p>
          <a:pPr>
            <a:buSzPct val="96428"/>
            <a:buFont typeface="Wingdings"/>
            <a:buChar char=""/>
          </a:pPr>
          <a:r>
            <a:rPr lang="en-US" dirty="0"/>
            <a:t>Prepare workload</a:t>
          </a:r>
        </a:p>
      </dgm:t>
    </dgm:pt>
    <dgm:pt modelId="{9EE52A2E-C246-9645-8788-B0B2EF2C9386}" type="parTrans" cxnId="{89096BC8-9122-714B-A698-1030A1E60D2E}">
      <dgm:prSet/>
      <dgm:spPr/>
      <dgm:t>
        <a:bodyPr/>
        <a:lstStyle/>
        <a:p>
          <a:endParaRPr lang="en-US"/>
        </a:p>
      </dgm:t>
    </dgm:pt>
    <dgm:pt modelId="{BEFBEA30-9326-D340-ADED-7CEE7C5329A5}" type="sibTrans" cxnId="{89096BC8-9122-714B-A698-1030A1E60D2E}">
      <dgm:prSet/>
      <dgm:spPr/>
      <dgm:t>
        <a:bodyPr/>
        <a:lstStyle/>
        <a:p>
          <a:endParaRPr lang="en-US"/>
        </a:p>
      </dgm:t>
    </dgm:pt>
    <dgm:pt modelId="{C6766D63-B698-4C42-911D-FE52F2F53563}" type="pres">
      <dgm:prSet presAssocID="{B2281B25-32BB-A542-BAFD-56C93C980B7A}" presName="Name0" presStyleCnt="0">
        <dgm:presLayoutVars>
          <dgm:dir/>
          <dgm:resizeHandles val="exact"/>
        </dgm:presLayoutVars>
      </dgm:prSet>
      <dgm:spPr/>
    </dgm:pt>
    <dgm:pt modelId="{56E2ED36-F829-AE49-9FA7-67FB2D0CB1F1}" type="pres">
      <dgm:prSet presAssocID="{96D27159-6AD8-CB49-AA8D-325733BD4656}" presName="node" presStyleLbl="node1" presStyleIdx="0" presStyleCnt="9">
        <dgm:presLayoutVars>
          <dgm:bulletEnabled val="1"/>
        </dgm:presLayoutVars>
      </dgm:prSet>
      <dgm:spPr/>
    </dgm:pt>
    <dgm:pt modelId="{EE7C3B49-F63A-1A4A-9594-66B54E6513D8}" type="pres">
      <dgm:prSet presAssocID="{8956E8B0-1CEF-DB45-A57E-D3438F95F404}" presName="sibTrans" presStyleLbl="sibTrans2D1" presStyleIdx="0" presStyleCnt="8"/>
      <dgm:spPr/>
    </dgm:pt>
    <dgm:pt modelId="{3B5D714F-45CB-FA49-8626-84983D1DCFAC}" type="pres">
      <dgm:prSet presAssocID="{8956E8B0-1CEF-DB45-A57E-D3438F95F404}" presName="connectorText" presStyleLbl="sibTrans2D1" presStyleIdx="0" presStyleCnt="8"/>
      <dgm:spPr/>
    </dgm:pt>
    <dgm:pt modelId="{599129AC-13F9-E641-A0B3-8E97CA5FBF8D}" type="pres">
      <dgm:prSet presAssocID="{941014C8-33F4-1149-B9B8-D24D18EE4586}" presName="node" presStyleLbl="node1" presStyleIdx="1" presStyleCnt="9">
        <dgm:presLayoutVars>
          <dgm:bulletEnabled val="1"/>
        </dgm:presLayoutVars>
      </dgm:prSet>
      <dgm:spPr/>
    </dgm:pt>
    <dgm:pt modelId="{2E485B10-6152-ED45-996B-4B09797010C4}" type="pres">
      <dgm:prSet presAssocID="{BEFBEA30-9326-D340-ADED-7CEE7C5329A5}" presName="sibTrans" presStyleLbl="sibTrans2D1" presStyleIdx="1" presStyleCnt="8"/>
      <dgm:spPr/>
    </dgm:pt>
    <dgm:pt modelId="{20CC9AF4-4C85-7F43-A5A5-0792333E71A3}" type="pres">
      <dgm:prSet presAssocID="{BEFBEA30-9326-D340-ADED-7CEE7C5329A5}" presName="connectorText" presStyleLbl="sibTrans2D1" presStyleIdx="1" presStyleCnt="8"/>
      <dgm:spPr/>
    </dgm:pt>
    <dgm:pt modelId="{69BCCEBC-86FB-2546-9260-0038E0868B46}" type="pres">
      <dgm:prSet presAssocID="{6D4E88FC-E962-0941-ADC6-A8296C66A39E}" presName="node" presStyleLbl="node1" presStyleIdx="2" presStyleCnt="9">
        <dgm:presLayoutVars>
          <dgm:bulletEnabled val="1"/>
        </dgm:presLayoutVars>
      </dgm:prSet>
      <dgm:spPr/>
    </dgm:pt>
    <dgm:pt modelId="{FAF24934-9D15-7941-9704-EA368EA16C1D}" type="pres">
      <dgm:prSet presAssocID="{23A3EB65-2295-4C49-8955-C88C49F55F61}" presName="sibTrans" presStyleLbl="sibTrans2D1" presStyleIdx="2" presStyleCnt="8"/>
      <dgm:spPr/>
    </dgm:pt>
    <dgm:pt modelId="{7E1EA6C1-F657-AD47-9185-F23788C0EC41}" type="pres">
      <dgm:prSet presAssocID="{23A3EB65-2295-4C49-8955-C88C49F55F61}" presName="connectorText" presStyleLbl="sibTrans2D1" presStyleIdx="2" presStyleCnt="8"/>
      <dgm:spPr/>
    </dgm:pt>
    <dgm:pt modelId="{B75FA3DF-BE03-7D41-BF58-C56A15F98F7D}" type="pres">
      <dgm:prSet presAssocID="{32DF4E21-4694-9349-9DE9-5B8B9F778FE5}" presName="node" presStyleLbl="node1" presStyleIdx="3" presStyleCnt="9">
        <dgm:presLayoutVars>
          <dgm:bulletEnabled val="1"/>
        </dgm:presLayoutVars>
      </dgm:prSet>
      <dgm:spPr/>
    </dgm:pt>
    <dgm:pt modelId="{65BB61CC-9FCA-694B-B200-56A699F8E058}" type="pres">
      <dgm:prSet presAssocID="{39B95DC7-D3F5-5241-BF44-984A971E24D3}" presName="sibTrans" presStyleLbl="sibTrans2D1" presStyleIdx="3" presStyleCnt="8"/>
      <dgm:spPr/>
    </dgm:pt>
    <dgm:pt modelId="{C1DF248B-9361-294C-81EA-F20612E9B13A}" type="pres">
      <dgm:prSet presAssocID="{39B95DC7-D3F5-5241-BF44-984A971E24D3}" presName="connectorText" presStyleLbl="sibTrans2D1" presStyleIdx="3" presStyleCnt="8"/>
      <dgm:spPr/>
    </dgm:pt>
    <dgm:pt modelId="{12F6FB04-2C47-A745-896D-91426D982A59}" type="pres">
      <dgm:prSet presAssocID="{896091B7-EF47-3844-A21F-9D4C200E2854}" presName="node" presStyleLbl="node1" presStyleIdx="4" presStyleCnt="9">
        <dgm:presLayoutVars>
          <dgm:bulletEnabled val="1"/>
        </dgm:presLayoutVars>
      </dgm:prSet>
      <dgm:spPr/>
    </dgm:pt>
    <dgm:pt modelId="{5F8437F7-47FC-5248-BD04-BF9167F52C25}" type="pres">
      <dgm:prSet presAssocID="{F8D5A8CE-0D34-6440-AB57-751DEB589C0B}" presName="sibTrans" presStyleLbl="sibTrans2D1" presStyleIdx="4" presStyleCnt="8"/>
      <dgm:spPr/>
    </dgm:pt>
    <dgm:pt modelId="{517EB4BD-9AB8-984B-BE07-E84F9E3B6BF6}" type="pres">
      <dgm:prSet presAssocID="{F8D5A8CE-0D34-6440-AB57-751DEB589C0B}" presName="connectorText" presStyleLbl="sibTrans2D1" presStyleIdx="4" presStyleCnt="8"/>
      <dgm:spPr/>
    </dgm:pt>
    <dgm:pt modelId="{BC210E85-92AE-2444-B7D6-AE639F9FFC8D}" type="pres">
      <dgm:prSet presAssocID="{A4D3E222-62F3-E84B-BFE2-DD958AB21B54}" presName="node" presStyleLbl="node1" presStyleIdx="5" presStyleCnt="9">
        <dgm:presLayoutVars>
          <dgm:bulletEnabled val="1"/>
        </dgm:presLayoutVars>
      </dgm:prSet>
      <dgm:spPr/>
    </dgm:pt>
    <dgm:pt modelId="{8915835A-A16D-AC47-9C7C-DFB69D867608}" type="pres">
      <dgm:prSet presAssocID="{E64622F3-C30B-A947-8AA1-1683554D2288}" presName="sibTrans" presStyleLbl="sibTrans2D1" presStyleIdx="5" presStyleCnt="8"/>
      <dgm:spPr/>
    </dgm:pt>
    <dgm:pt modelId="{AD10B3B9-8EED-1C43-A3FA-0E8045EF0781}" type="pres">
      <dgm:prSet presAssocID="{E64622F3-C30B-A947-8AA1-1683554D2288}" presName="connectorText" presStyleLbl="sibTrans2D1" presStyleIdx="5" presStyleCnt="8"/>
      <dgm:spPr/>
    </dgm:pt>
    <dgm:pt modelId="{7A161DF5-7974-8943-AAF0-0DA74A005C9B}" type="pres">
      <dgm:prSet presAssocID="{4D54FCCE-2E55-9D4B-AB5A-432F881181D9}" presName="node" presStyleLbl="node1" presStyleIdx="6" presStyleCnt="9">
        <dgm:presLayoutVars>
          <dgm:bulletEnabled val="1"/>
        </dgm:presLayoutVars>
      </dgm:prSet>
      <dgm:spPr/>
    </dgm:pt>
    <dgm:pt modelId="{3E859597-5535-BF4C-A9F6-CEAB10CEECCF}" type="pres">
      <dgm:prSet presAssocID="{E40AD7C6-873F-9F4A-9E39-FF295F148495}" presName="sibTrans" presStyleLbl="sibTrans2D1" presStyleIdx="6" presStyleCnt="8"/>
      <dgm:spPr/>
    </dgm:pt>
    <dgm:pt modelId="{AB0042AF-CE6A-DF46-9CD7-9B0511E16102}" type="pres">
      <dgm:prSet presAssocID="{E40AD7C6-873F-9F4A-9E39-FF295F148495}" presName="connectorText" presStyleLbl="sibTrans2D1" presStyleIdx="6" presStyleCnt="8"/>
      <dgm:spPr/>
    </dgm:pt>
    <dgm:pt modelId="{80EFE353-E654-F94F-9DEB-CB1586879F99}" type="pres">
      <dgm:prSet presAssocID="{6632E5DF-0399-8544-B5F1-0D9E4B86D116}" presName="node" presStyleLbl="node1" presStyleIdx="7" presStyleCnt="9">
        <dgm:presLayoutVars>
          <dgm:bulletEnabled val="1"/>
        </dgm:presLayoutVars>
      </dgm:prSet>
      <dgm:spPr/>
    </dgm:pt>
    <dgm:pt modelId="{E62DDF57-1FA8-8841-8A92-FBE6EEA3C183}" type="pres">
      <dgm:prSet presAssocID="{F7ED952B-5FE4-7A44-80C6-8CAE317ECB62}" presName="sibTrans" presStyleLbl="sibTrans2D1" presStyleIdx="7" presStyleCnt="8"/>
      <dgm:spPr/>
    </dgm:pt>
    <dgm:pt modelId="{F787167B-2560-4B4F-9240-C5328140344E}" type="pres">
      <dgm:prSet presAssocID="{F7ED952B-5FE4-7A44-80C6-8CAE317ECB62}" presName="connectorText" presStyleLbl="sibTrans2D1" presStyleIdx="7" presStyleCnt="8"/>
      <dgm:spPr/>
    </dgm:pt>
    <dgm:pt modelId="{CB7D1779-B462-3C4C-A5CC-D29051FC598E}" type="pres">
      <dgm:prSet presAssocID="{AF450A6D-D9F7-A349-8938-EA5A2C245A79}" presName="node" presStyleLbl="node1" presStyleIdx="8" presStyleCnt="9">
        <dgm:presLayoutVars>
          <dgm:bulletEnabled val="1"/>
        </dgm:presLayoutVars>
      </dgm:prSet>
      <dgm:spPr/>
    </dgm:pt>
  </dgm:ptLst>
  <dgm:cxnLst>
    <dgm:cxn modelId="{5AE91902-753D-7B44-8EE0-7A6C8CD4F58F}" type="presOf" srcId="{E40AD7C6-873F-9F4A-9E39-FF295F148495}" destId="{3E859597-5535-BF4C-A9F6-CEAB10CEECCF}" srcOrd="0" destOrd="0" presId="urn:microsoft.com/office/officeart/2005/8/layout/process1"/>
    <dgm:cxn modelId="{F408ED04-0975-FC4E-9B16-34969B417188}" type="presOf" srcId="{8956E8B0-1CEF-DB45-A57E-D3438F95F404}" destId="{3B5D714F-45CB-FA49-8626-84983D1DCFAC}" srcOrd="1" destOrd="0" presId="urn:microsoft.com/office/officeart/2005/8/layout/process1"/>
    <dgm:cxn modelId="{6A93C40E-E9AC-1A4C-BEB9-DC44117BE156}" type="presOf" srcId="{A4D3E222-62F3-E84B-BFE2-DD958AB21B54}" destId="{BC210E85-92AE-2444-B7D6-AE639F9FFC8D}" srcOrd="0" destOrd="0" presId="urn:microsoft.com/office/officeart/2005/8/layout/process1"/>
    <dgm:cxn modelId="{2BD24613-4EE5-CB4B-9422-EE76366C6B9C}" type="presOf" srcId="{896091B7-EF47-3844-A21F-9D4C200E2854}" destId="{12F6FB04-2C47-A745-896D-91426D982A59}" srcOrd="0" destOrd="0" presId="urn:microsoft.com/office/officeart/2005/8/layout/process1"/>
    <dgm:cxn modelId="{7EB3221A-3C33-D540-A80D-CBC9B9B45BED}" type="presOf" srcId="{BEFBEA30-9326-D340-ADED-7CEE7C5329A5}" destId="{20CC9AF4-4C85-7F43-A5A5-0792333E71A3}" srcOrd="1" destOrd="0" presId="urn:microsoft.com/office/officeart/2005/8/layout/process1"/>
    <dgm:cxn modelId="{41F72A1B-259D-BD43-9695-CA27248A94BB}" type="presOf" srcId="{E40AD7C6-873F-9F4A-9E39-FF295F148495}" destId="{AB0042AF-CE6A-DF46-9CD7-9B0511E16102}" srcOrd="1" destOrd="0" presId="urn:microsoft.com/office/officeart/2005/8/layout/process1"/>
    <dgm:cxn modelId="{C0053E27-B5B9-604C-8D70-DAB01A88E325}" type="presOf" srcId="{23A3EB65-2295-4C49-8955-C88C49F55F61}" destId="{FAF24934-9D15-7941-9704-EA368EA16C1D}" srcOrd="0" destOrd="0" presId="urn:microsoft.com/office/officeart/2005/8/layout/process1"/>
    <dgm:cxn modelId="{7D9F5E37-E057-C34B-9515-57BA3CBD46C6}" type="presOf" srcId="{6D4E88FC-E962-0941-ADC6-A8296C66A39E}" destId="{69BCCEBC-86FB-2546-9260-0038E0868B46}" srcOrd="0" destOrd="0" presId="urn:microsoft.com/office/officeart/2005/8/layout/process1"/>
    <dgm:cxn modelId="{DD595938-7E3E-A249-AEE9-7AA19D4724DE}" type="presOf" srcId="{E64622F3-C30B-A947-8AA1-1683554D2288}" destId="{8915835A-A16D-AC47-9C7C-DFB69D867608}" srcOrd="0" destOrd="0" presId="urn:microsoft.com/office/officeart/2005/8/layout/process1"/>
    <dgm:cxn modelId="{9C268A41-9F52-264D-8519-EB253F7E492E}" type="presOf" srcId="{8956E8B0-1CEF-DB45-A57E-D3438F95F404}" destId="{EE7C3B49-F63A-1A4A-9594-66B54E6513D8}" srcOrd="0" destOrd="0" presId="urn:microsoft.com/office/officeart/2005/8/layout/process1"/>
    <dgm:cxn modelId="{C56E5042-A16D-8740-8333-0A0E618D5444}" type="presOf" srcId="{39B95DC7-D3F5-5241-BF44-984A971E24D3}" destId="{C1DF248B-9361-294C-81EA-F20612E9B13A}" srcOrd="1" destOrd="0" presId="urn:microsoft.com/office/officeart/2005/8/layout/process1"/>
    <dgm:cxn modelId="{DFAF6651-ECEA-FB42-865F-B6558AFE008D}" type="presOf" srcId="{F7ED952B-5FE4-7A44-80C6-8CAE317ECB62}" destId="{E62DDF57-1FA8-8841-8A92-FBE6EEA3C183}" srcOrd="0" destOrd="0" presId="urn:microsoft.com/office/officeart/2005/8/layout/process1"/>
    <dgm:cxn modelId="{44772F55-BB0A-D94E-AA09-4F693450D8DB}" type="presOf" srcId="{96D27159-6AD8-CB49-AA8D-325733BD4656}" destId="{56E2ED36-F829-AE49-9FA7-67FB2D0CB1F1}" srcOrd="0" destOrd="0" presId="urn:microsoft.com/office/officeart/2005/8/layout/process1"/>
    <dgm:cxn modelId="{C31EDC60-6489-B14D-897C-79D107240131}" srcId="{B2281B25-32BB-A542-BAFD-56C93C980B7A}" destId="{4D54FCCE-2E55-9D4B-AB5A-432F881181D9}" srcOrd="6" destOrd="0" parTransId="{A4080BEE-F7C6-1B4E-9BE8-DBC30BC091E0}" sibTransId="{E40AD7C6-873F-9F4A-9E39-FF295F148495}"/>
    <dgm:cxn modelId="{13E3EC60-C673-2445-93C0-E95AD0AF27DE}" type="presOf" srcId="{F8D5A8CE-0D34-6440-AB57-751DEB589C0B}" destId="{5F8437F7-47FC-5248-BD04-BF9167F52C25}" srcOrd="0" destOrd="0" presId="urn:microsoft.com/office/officeart/2005/8/layout/process1"/>
    <dgm:cxn modelId="{4C286662-E50F-2C4C-BE30-B0DFDE3842D0}" type="presOf" srcId="{B2281B25-32BB-A542-BAFD-56C93C980B7A}" destId="{C6766D63-B698-4C42-911D-FE52F2F53563}" srcOrd="0" destOrd="0" presId="urn:microsoft.com/office/officeart/2005/8/layout/process1"/>
    <dgm:cxn modelId="{DC7DA665-E372-B74E-A955-5F804ABB653D}" type="presOf" srcId="{23A3EB65-2295-4C49-8955-C88C49F55F61}" destId="{7E1EA6C1-F657-AD47-9185-F23788C0EC41}" srcOrd="1" destOrd="0" presId="urn:microsoft.com/office/officeart/2005/8/layout/process1"/>
    <dgm:cxn modelId="{AC73336D-84D2-FB48-9DD5-30693257D207}" type="presOf" srcId="{6632E5DF-0399-8544-B5F1-0D9E4B86D116}" destId="{80EFE353-E654-F94F-9DEB-CB1586879F99}" srcOrd="0" destOrd="0" presId="urn:microsoft.com/office/officeart/2005/8/layout/process1"/>
    <dgm:cxn modelId="{52A00B7F-468F-9E41-A2FB-A144AE318365}" type="presOf" srcId="{E64622F3-C30B-A947-8AA1-1683554D2288}" destId="{AD10B3B9-8EED-1C43-A3FA-0E8045EF0781}" srcOrd="1" destOrd="0" presId="urn:microsoft.com/office/officeart/2005/8/layout/process1"/>
    <dgm:cxn modelId="{95973582-E842-A34C-B7B1-C918A4F9D504}" type="presOf" srcId="{941014C8-33F4-1149-B9B8-D24D18EE4586}" destId="{599129AC-13F9-E641-A0B3-8E97CA5FBF8D}" srcOrd="0" destOrd="0" presId="urn:microsoft.com/office/officeart/2005/8/layout/process1"/>
    <dgm:cxn modelId="{705A6389-30E1-A548-A97E-C90E2051F6C9}" type="presOf" srcId="{BEFBEA30-9326-D340-ADED-7CEE7C5329A5}" destId="{2E485B10-6152-ED45-996B-4B09797010C4}" srcOrd="0" destOrd="0" presId="urn:microsoft.com/office/officeart/2005/8/layout/process1"/>
    <dgm:cxn modelId="{C160558E-275E-8643-A7E6-6BDB349ACDD9}" srcId="{B2281B25-32BB-A542-BAFD-56C93C980B7A}" destId="{32DF4E21-4694-9349-9DE9-5B8B9F778FE5}" srcOrd="3" destOrd="0" parTransId="{82D88603-D0D1-AD4E-A075-016E539428CA}" sibTransId="{39B95DC7-D3F5-5241-BF44-984A971E24D3}"/>
    <dgm:cxn modelId="{FB281198-9C3E-AA4A-8660-D2DEA498A7DC}" srcId="{B2281B25-32BB-A542-BAFD-56C93C980B7A}" destId="{6D4E88FC-E962-0941-ADC6-A8296C66A39E}" srcOrd="2" destOrd="0" parTransId="{173942DC-9710-AB4E-BD7D-6D4EE0CA8796}" sibTransId="{23A3EB65-2295-4C49-8955-C88C49F55F61}"/>
    <dgm:cxn modelId="{FFF6C59A-2B08-784F-8147-7887BDE7EAED}" srcId="{B2281B25-32BB-A542-BAFD-56C93C980B7A}" destId="{896091B7-EF47-3844-A21F-9D4C200E2854}" srcOrd="4" destOrd="0" parTransId="{982189E7-13E2-9B46-A0EC-F2AECF6DF437}" sibTransId="{F8D5A8CE-0D34-6440-AB57-751DEB589C0B}"/>
    <dgm:cxn modelId="{74C3A2A0-08CB-F640-A310-E105B1E222E8}" srcId="{B2281B25-32BB-A542-BAFD-56C93C980B7A}" destId="{96D27159-6AD8-CB49-AA8D-325733BD4656}" srcOrd="0" destOrd="0" parTransId="{612937F2-14F7-B14A-BDAA-871E0408A39C}" sibTransId="{8956E8B0-1CEF-DB45-A57E-D3438F95F404}"/>
    <dgm:cxn modelId="{FF5023A3-CE41-1E49-8395-4DB5EFF1FCC0}" type="presOf" srcId="{4D54FCCE-2E55-9D4B-AB5A-432F881181D9}" destId="{7A161DF5-7974-8943-AAF0-0DA74A005C9B}" srcOrd="0" destOrd="0" presId="urn:microsoft.com/office/officeart/2005/8/layout/process1"/>
    <dgm:cxn modelId="{FF7DEBA3-46C6-3740-90D0-91E1608C05EC}" type="presOf" srcId="{32DF4E21-4694-9349-9DE9-5B8B9F778FE5}" destId="{B75FA3DF-BE03-7D41-BF58-C56A15F98F7D}" srcOrd="0" destOrd="0" presId="urn:microsoft.com/office/officeart/2005/8/layout/process1"/>
    <dgm:cxn modelId="{1E80F4B9-A9DB-7A47-8226-9D8D339DC2B8}" srcId="{B2281B25-32BB-A542-BAFD-56C93C980B7A}" destId="{AF450A6D-D9F7-A349-8938-EA5A2C245A79}" srcOrd="8" destOrd="0" parTransId="{5F338074-9965-7845-A6EB-EDC9B7485811}" sibTransId="{2A29CB6D-CC98-9B46-8498-846040BA3CE5}"/>
    <dgm:cxn modelId="{3C9D3EBF-478D-DA44-8802-D7B22C09E991}" type="presOf" srcId="{F7ED952B-5FE4-7A44-80C6-8CAE317ECB62}" destId="{F787167B-2560-4B4F-9240-C5328140344E}" srcOrd="1" destOrd="0" presId="urn:microsoft.com/office/officeart/2005/8/layout/process1"/>
    <dgm:cxn modelId="{89096BC8-9122-714B-A698-1030A1E60D2E}" srcId="{B2281B25-32BB-A542-BAFD-56C93C980B7A}" destId="{941014C8-33F4-1149-B9B8-D24D18EE4586}" srcOrd="1" destOrd="0" parTransId="{9EE52A2E-C246-9645-8788-B0B2EF2C9386}" sibTransId="{BEFBEA30-9326-D340-ADED-7CEE7C5329A5}"/>
    <dgm:cxn modelId="{580596CC-A423-8249-B7C2-6E1AEC29F161}" type="presOf" srcId="{39B95DC7-D3F5-5241-BF44-984A971E24D3}" destId="{65BB61CC-9FCA-694B-B200-56A699F8E058}" srcOrd="0" destOrd="0" presId="urn:microsoft.com/office/officeart/2005/8/layout/process1"/>
    <dgm:cxn modelId="{6179E7CD-8ECC-CF41-A22F-014CC512019E}" type="presOf" srcId="{AF450A6D-D9F7-A349-8938-EA5A2C245A79}" destId="{CB7D1779-B462-3C4C-A5CC-D29051FC598E}" srcOrd="0" destOrd="0" presId="urn:microsoft.com/office/officeart/2005/8/layout/process1"/>
    <dgm:cxn modelId="{30AAACD3-D87A-4E4B-9C67-57103B197E50}" type="presOf" srcId="{F8D5A8CE-0D34-6440-AB57-751DEB589C0B}" destId="{517EB4BD-9AB8-984B-BE07-E84F9E3B6BF6}" srcOrd="1" destOrd="0" presId="urn:microsoft.com/office/officeart/2005/8/layout/process1"/>
    <dgm:cxn modelId="{299EF4DF-3A0A-C54E-B977-AFCF7F138314}" srcId="{B2281B25-32BB-A542-BAFD-56C93C980B7A}" destId="{A4D3E222-62F3-E84B-BFE2-DD958AB21B54}" srcOrd="5" destOrd="0" parTransId="{FD4F019D-74CA-8947-8AC9-C2C2434319AD}" sibTransId="{E64622F3-C30B-A947-8AA1-1683554D2288}"/>
    <dgm:cxn modelId="{92DD6FFA-D3D8-2345-8790-B0CEEC114A8B}" srcId="{B2281B25-32BB-A542-BAFD-56C93C980B7A}" destId="{6632E5DF-0399-8544-B5F1-0D9E4B86D116}" srcOrd="7" destOrd="0" parTransId="{E221FCCE-9676-6645-87DE-D37A89E81FA6}" sibTransId="{F7ED952B-5FE4-7A44-80C6-8CAE317ECB62}"/>
    <dgm:cxn modelId="{694F3F68-9440-5D4F-B145-05F40FAEE82F}" type="presParOf" srcId="{C6766D63-B698-4C42-911D-FE52F2F53563}" destId="{56E2ED36-F829-AE49-9FA7-67FB2D0CB1F1}" srcOrd="0" destOrd="0" presId="urn:microsoft.com/office/officeart/2005/8/layout/process1"/>
    <dgm:cxn modelId="{521DA339-1482-744F-B02F-F750E2172C64}" type="presParOf" srcId="{C6766D63-B698-4C42-911D-FE52F2F53563}" destId="{EE7C3B49-F63A-1A4A-9594-66B54E6513D8}" srcOrd="1" destOrd="0" presId="urn:microsoft.com/office/officeart/2005/8/layout/process1"/>
    <dgm:cxn modelId="{48266A05-9992-F942-B544-64A356339398}" type="presParOf" srcId="{EE7C3B49-F63A-1A4A-9594-66B54E6513D8}" destId="{3B5D714F-45CB-FA49-8626-84983D1DCFAC}" srcOrd="0" destOrd="0" presId="urn:microsoft.com/office/officeart/2005/8/layout/process1"/>
    <dgm:cxn modelId="{C34C6537-4648-B548-B8D3-C0DBF37FF829}" type="presParOf" srcId="{C6766D63-B698-4C42-911D-FE52F2F53563}" destId="{599129AC-13F9-E641-A0B3-8E97CA5FBF8D}" srcOrd="2" destOrd="0" presId="urn:microsoft.com/office/officeart/2005/8/layout/process1"/>
    <dgm:cxn modelId="{4244EC90-4290-FB4C-9BB6-F67E7CBD9ED3}" type="presParOf" srcId="{C6766D63-B698-4C42-911D-FE52F2F53563}" destId="{2E485B10-6152-ED45-996B-4B09797010C4}" srcOrd="3" destOrd="0" presId="urn:microsoft.com/office/officeart/2005/8/layout/process1"/>
    <dgm:cxn modelId="{2A1E19A8-BA56-CE44-A767-7EAE23F6ED5E}" type="presParOf" srcId="{2E485B10-6152-ED45-996B-4B09797010C4}" destId="{20CC9AF4-4C85-7F43-A5A5-0792333E71A3}" srcOrd="0" destOrd="0" presId="urn:microsoft.com/office/officeart/2005/8/layout/process1"/>
    <dgm:cxn modelId="{9D89C96F-7985-F741-AD67-E43B13B7125A}" type="presParOf" srcId="{C6766D63-B698-4C42-911D-FE52F2F53563}" destId="{69BCCEBC-86FB-2546-9260-0038E0868B46}" srcOrd="4" destOrd="0" presId="urn:microsoft.com/office/officeart/2005/8/layout/process1"/>
    <dgm:cxn modelId="{F6C82283-DEE2-284D-98A0-4858707CAF00}" type="presParOf" srcId="{C6766D63-B698-4C42-911D-FE52F2F53563}" destId="{FAF24934-9D15-7941-9704-EA368EA16C1D}" srcOrd="5" destOrd="0" presId="urn:microsoft.com/office/officeart/2005/8/layout/process1"/>
    <dgm:cxn modelId="{B35EA9E5-8FAD-8243-81E9-7CD499A93579}" type="presParOf" srcId="{FAF24934-9D15-7941-9704-EA368EA16C1D}" destId="{7E1EA6C1-F657-AD47-9185-F23788C0EC41}" srcOrd="0" destOrd="0" presId="urn:microsoft.com/office/officeart/2005/8/layout/process1"/>
    <dgm:cxn modelId="{824FEFFE-A3E7-EE45-BADB-57D412D2A536}" type="presParOf" srcId="{C6766D63-B698-4C42-911D-FE52F2F53563}" destId="{B75FA3DF-BE03-7D41-BF58-C56A15F98F7D}" srcOrd="6" destOrd="0" presId="urn:microsoft.com/office/officeart/2005/8/layout/process1"/>
    <dgm:cxn modelId="{3A7DEAB5-DA15-4F43-878D-FEF0C4C90994}" type="presParOf" srcId="{C6766D63-B698-4C42-911D-FE52F2F53563}" destId="{65BB61CC-9FCA-694B-B200-56A699F8E058}" srcOrd="7" destOrd="0" presId="urn:microsoft.com/office/officeart/2005/8/layout/process1"/>
    <dgm:cxn modelId="{5EEF551B-3198-604D-BF5D-BB5DDD0723F8}" type="presParOf" srcId="{65BB61CC-9FCA-694B-B200-56A699F8E058}" destId="{C1DF248B-9361-294C-81EA-F20612E9B13A}" srcOrd="0" destOrd="0" presId="urn:microsoft.com/office/officeart/2005/8/layout/process1"/>
    <dgm:cxn modelId="{29BE96ED-1038-CF4A-B1EB-A8D403CC4837}" type="presParOf" srcId="{C6766D63-B698-4C42-911D-FE52F2F53563}" destId="{12F6FB04-2C47-A745-896D-91426D982A59}" srcOrd="8" destOrd="0" presId="urn:microsoft.com/office/officeart/2005/8/layout/process1"/>
    <dgm:cxn modelId="{8720BD00-18EE-C54B-AB66-FF15F3C4E875}" type="presParOf" srcId="{C6766D63-B698-4C42-911D-FE52F2F53563}" destId="{5F8437F7-47FC-5248-BD04-BF9167F52C25}" srcOrd="9" destOrd="0" presId="urn:microsoft.com/office/officeart/2005/8/layout/process1"/>
    <dgm:cxn modelId="{E72B1999-D16A-A740-8858-E33D469AD4B9}" type="presParOf" srcId="{5F8437F7-47FC-5248-BD04-BF9167F52C25}" destId="{517EB4BD-9AB8-984B-BE07-E84F9E3B6BF6}" srcOrd="0" destOrd="0" presId="urn:microsoft.com/office/officeart/2005/8/layout/process1"/>
    <dgm:cxn modelId="{2D501C79-B110-5D4B-B9F4-BBFBAA567A8A}" type="presParOf" srcId="{C6766D63-B698-4C42-911D-FE52F2F53563}" destId="{BC210E85-92AE-2444-B7D6-AE639F9FFC8D}" srcOrd="10" destOrd="0" presId="urn:microsoft.com/office/officeart/2005/8/layout/process1"/>
    <dgm:cxn modelId="{0D9B03BF-BAED-0D49-9FF1-5A18EB7AA624}" type="presParOf" srcId="{C6766D63-B698-4C42-911D-FE52F2F53563}" destId="{8915835A-A16D-AC47-9C7C-DFB69D867608}" srcOrd="11" destOrd="0" presId="urn:microsoft.com/office/officeart/2005/8/layout/process1"/>
    <dgm:cxn modelId="{9CECE8F2-46B3-B446-B38F-5B139004CCAE}" type="presParOf" srcId="{8915835A-A16D-AC47-9C7C-DFB69D867608}" destId="{AD10B3B9-8EED-1C43-A3FA-0E8045EF0781}" srcOrd="0" destOrd="0" presId="urn:microsoft.com/office/officeart/2005/8/layout/process1"/>
    <dgm:cxn modelId="{2301E75D-DB96-CE4B-BDA8-94863C8AE425}" type="presParOf" srcId="{C6766D63-B698-4C42-911D-FE52F2F53563}" destId="{7A161DF5-7974-8943-AAF0-0DA74A005C9B}" srcOrd="12" destOrd="0" presId="urn:microsoft.com/office/officeart/2005/8/layout/process1"/>
    <dgm:cxn modelId="{6E2FD015-9020-654C-AF86-AE7AB5AA5FE6}" type="presParOf" srcId="{C6766D63-B698-4C42-911D-FE52F2F53563}" destId="{3E859597-5535-BF4C-A9F6-CEAB10CEECCF}" srcOrd="13" destOrd="0" presId="urn:microsoft.com/office/officeart/2005/8/layout/process1"/>
    <dgm:cxn modelId="{702C44BD-6DD5-3045-AA4C-BC814D9A8D0C}" type="presParOf" srcId="{3E859597-5535-BF4C-A9F6-CEAB10CEECCF}" destId="{AB0042AF-CE6A-DF46-9CD7-9B0511E16102}" srcOrd="0" destOrd="0" presId="urn:microsoft.com/office/officeart/2005/8/layout/process1"/>
    <dgm:cxn modelId="{D72270E4-334F-264D-A4FA-F6E0577DD227}" type="presParOf" srcId="{C6766D63-B698-4C42-911D-FE52F2F53563}" destId="{80EFE353-E654-F94F-9DEB-CB1586879F99}" srcOrd="14" destOrd="0" presId="urn:microsoft.com/office/officeart/2005/8/layout/process1"/>
    <dgm:cxn modelId="{BBCEF700-62B1-0D43-9DEE-C00BF34ACB77}" type="presParOf" srcId="{C6766D63-B698-4C42-911D-FE52F2F53563}" destId="{E62DDF57-1FA8-8841-8A92-FBE6EEA3C183}" srcOrd="15" destOrd="0" presId="urn:microsoft.com/office/officeart/2005/8/layout/process1"/>
    <dgm:cxn modelId="{591A8125-E2A1-0C4F-84B1-61E8CB98FC45}" type="presParOf" srcId="{E62DDF57-1FA8-8841-8A92-FBE6EEA3C183}" destId="{F787167B-2560-4B4F-9240-C5328140344E}" srcOrd="0" destOrd="0" presId="urn:microsoft.com/office/officeart/2005/8/layout/process1"/>
    <dgm:cxn modelId="{618F907F-12DE-3043-AAFB-B5D5B9AC082B}" type="presParOf" srcId="{C6766D63-B698-4C42-911D-FE52F2F53563}" destId="{CB7D1779-B462-3C4C-A5CC-D29051FC598E}" srcOrd="1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9ECCC3-214B-DF49-A24E-09AE99C558FC}" type="doc">
      <dgm:prSet loTypeId="urn:microsoft.com/office/officeart/2005/8/layout/cycle2" loCatId="" qsTypeId="urn:microsoft.com/office/officeart/2005/8/quickstyle/simple2" qsCatId="simple" csTypeId="urn:microsoft.com/office/officeart/2005/8/colors/accent3_2" csCatId="accent3" phldr="1"/>
      <dgm:spPr/>
      <dgm:t>
        <a:bodyPr/>
        <a:lstStyle/>
        <a:p>
          <a:endParaRPr lang="en-US"/>
        </a:p>
      </dgm:t>
    </dgm:pt>
    <dgm:pt modelId="{060DD880-3665-D14B-BF06-EF618C9E8802}">
      <dgm:prSet phldrT="[Text]" custT="1"/>
      <dgm:spPr>
        <a:solidFill>
          <a:schemeClr val="accent6">
            <a:lumMod val="50000"/>
          </a:schemeClr>
        </a:solidFill>
        <a:ln>
          <a:noFill/>
        </a:ln>
      </dgm:spPr>
      <dgm:t>
        <a:bodyPr/>
        <a:lstStyle/>
        <a:p>
          <a:r>
            <a:rPr lang="en-US" sz="1050" b="1" i="0" dirty="0">
              <a:latin typeface="Amazon Ember Light" panose="020B0403020204020204" pitchFamily="34" charset="0"/>
              <a:ea typeface="Amazon Ember Light" panose="020B0403020204020204" pitchFamily="34" charset="0"/>
              <a:cs typeface="Amazon Ember Light" panose="020B0403020204020204" pitchFamily="34" charset="0"/>
            </a:rPr>
            <a:t>Refine</a:t>
          </a:r>
        </a:p>
      </dgm:t>
    </dgm:pt>
    <dgm:pt modelId="{EF85D3D4-C59C-7E4E-B7C5-4B2F0A75686D}" type="parTrans" cxnId="{07DF7A32-D427-0041-8B89-2F9394C71293}">
      <dgm:prSet/>
      <dgm:spPr/>
      <dgm:t>
        <a:bodyPr/>
        <a:lstStyle/>
        <a:p>
          <a:endParaRPr lang="en-US" sz="18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E25C3B4C-C5F9-FE4C-B189-F0E36CFD62A9}" type="sibTrans" cxnId="{07DF7A32-D427-0041-8B89-2F9394C71293}">
      <dgm:prSet custT="1"/>
      <dgm:spPr>
        <a:solidFill>
          <a:schemeClr val="accent6">
            <a:lumMod val="50000"/>
          </a:schemeClr>
        </a:solidFill>
      </dgm:spPr>
      <dgm:t>
        <a:bodyPr/>
        <a:lstStyle/>
        <a:p>
          <a:endParaRPr lang="en-US" sz="5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208B4404-EC96-EB44-8670-D5CB7EE4F6A2}">
      <dgm:prSet phldrT="[Text]" custT="1"/>
      <dgm:spPr>
        <a:solidFill>
          <a:srgbClr val="545B64">
            <a:lumMod val="50000"/>
          </a:srgbClr>
        </a:solidFill>
        <a:ln w="38100" cap="flat" cmpd="sng" algn="ctr">
          <a:noFill/>
          <a:prstDash val="solid"/>
        </a:ln>
        <a:effectLst>
          <a:outerShdw blurRad="40000" dist="20000" dir="5400000" rotWithShape="0">
            <a:srgbClr val="000000">
              <a:alpha val="38000"/>
            </a:srgbClr>
          </a:outerShdw>
        </a:effectLst>
      </dgm:spPr>
      <dgm:t>
        <a:bodyPr spcFirstLastPara="0" vert="horz" wrap="square" lIns="13970" tIns="13970" rIns="13970" bIns="13970" numCol="1" spcCol="1270" anchor="ctr" anchorCtr="0"/>
        <a:lstStyle/>
        <a:p>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Plan</a:t>
          </a:r>
        </a:p>
      </dgm:t>
    </dgm:pt>
    <dgm:pt modelId="{F2BDA624-440A-AD4D-992F-40865EC638B8}" type="parTrans" cxnId="{46E8E854-E1E2-F842-B2AB-AEA6FEA7727E}">
      <dgm:prSet/>
      <dgm:spPr/>
      <dgm:t>
        <a:bodyPr/>
        <a:lstStyle/>
        <a:p>
          <a:endParaRPr lang="en-US" sz="18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2A9BAE8-E9CC-A54A-AC37-508966EA1637}" type="sibTrans" cxnId="{46E8E854-E1E2-F842-B2AB-AEA6FEA7727E}">
      <dgm:prSet custT="1"/>
      <dgm:spPr>
        <a:solidFill>
          <a:schemeClr val="accent6">
            <a:lumMod val="50000"/>
          </a:schemeClr>
        </a:solidFill>
      </dgm:spPr>
      <dgm:t>
        <a:bodyPr/>
        <a:lstStyle/>
        <a:p>
          <a:endParaRPr lang="en-US" sz="5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DFD3D4B-42B0-3A4E-BAE1-0DA71B7EB6A9}">
      <dgm:prSet phldrT="[Text]" custT="1"/>
      <dgm:spPr>
        <a:solidFill>
          <a:srgbClr val="545B64">
            <a:lumMod val="50000"/>
          </a:srgbClr>
        </a:solidFill>
        <a:ln w="38100" cap="flat" cmpd="sng" algn="ctr">
          <a:noFill/>
          <a:prstDash val="solid"/>
        </a:ln>
        <a:effectLst>
          <a:outerShdw blurRad="40000" dist="20000" dir="5400000" rotWithShape="0">
            <a:srgbClr val="000000">
              <a:alpha val="38000"/>
            </a:srgbClr>
          </a:outerShdw>
        </a:effectLst>
      </dgm:spPr>
      <dgm:t>
        <a:bodyPr spcFirstLastPara="0" vert="horz" wrap="square" lIns="13970" tIns="13970" rIns="13970" bIns="13970" numCol="1" spcCol="1270" anchor="ctr" anchorCtr="0"/>
        <a:lstStyle/>
        <a:p>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Daily</a:t>
          </a:r>
        </a:p>
      </dgm:t>
    </dgm:pt>
    <dgm:pt modelId="{4C86E2E1-ACBC-4A42-B55E-A28007CC5D65}" type="parTrans" cxnId="{401487AE-59F0-EF4D-835A-4E67A6F4DB6F}">
      <dgm:prSet/>
      <dgm:spPr/>
      <dgm:t>
        <a:bodyPr/>
        <a:lstStyle/>
        <a:p>
          <a:endParaRPr lang="en-US" sz="18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B65337D-53FD-8E48-85CC-796743CDF9CA}" type="sibTrans" cxnId="{401487AE-59F0-EF4D-835A-4E67A6F4DB6F}">
      <dgm:prSet custT="1"/>
      <dgm:spPr>
        <a:solidFill>
          <a:schemeClr val="accent6">
            <a:lumMod val="50000"/>
          </a:schemeClr>
        </a:solidFill>
      </dgm:spPr>
      <dgm:t>
        <a:bodyPr/>
        <a:lstStyle/>
        <a:p>
          <a:endParaRPr lang="en-US" sz="5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58A4A24-E163-DB4D-8D07-C930FDF90332}">
      <dgm:prSet phldrT="[Text]" custT="1"/>
      <dgm:spPr>
        <a:solidFill>
          <a:srgbClr val="545B64">
            <a:lumMod val="50000"/>
          </a:srgbClr>
        </a:solidFill>
        <a:ln w="38100" cap="flat" cmpd="sng" algn="ctr">
          <a:noFill/>
          <a:prstDash val="solid"/>
        </a:ln>
        <a:effectLst>
          <a:outerShdw blurRad="40000" dist="20000" dir="5400000" rotWithShape="0">
            <a:srgbClr val="000000">
              <a:alpha val="38000"/>
            </a:srgbClr>
          </a:outerShdw>
        </a:effectLst>
      </dgm:spPr>
      <dgm:t>
        <a:bodyPr spcFirstLastPara="0" vert="horz" wrap="square" lIns="13970" tIns="13970" rIns="13970" bIns="13970" numCol="1" spcCol="1270" anchor="ctr" anchorCtr="0"/>
        <a:lstStyle/>
        <a:p>
          <a:r>
            <a:rPr lang="en-US" sz="90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Review</a:t>
          </a:r>
        </a:p>
      </dgm:t>
    </dgm:pt>
    <dgm:pt modelId="{867693BC-44CC-B249-9647-8CCA1A302F90}" type="parTrans" cxnId="{91650CE7-7C7F-E144-8A04-B019A116814A}">
      <dgm:prSet/>
      <dgm:spPr/>
      <dgm:t>
        <a:bodyPr/>
        <a:lstStyle/>
        <a:p>
          <a:endParaRPr lang="en-US" sz="18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C84717A0-911E-3944-B642-6DE6942CD4DF}" type="sibTrans" cxnId="{91650CE7-7C7F-E144-8A04-B019A116814A}">
      <dgm:prSet custT="1"/>
      <dgm:spPr>
        <a:solidFill>
          <a:schemeClr val="accent6">
            <a:lumMod val="50000"/>
          </a:schemeClr>
        </a:solidFill>
      </dgm:spPr>
      <dgm:t>
        <a:bodyPr/>
        <a:lstStyle/>
        <a:p>
          <a:endParaRPr lang="en-US" sz="5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4BED72C8-8E2B-4149-B141-B25F8BA15FDA}">
      <dgm:prSet phldrT="[Text]" custT="1"/>
      <dgm:spPr>
        <a:solidFill>
          <a:srgbClr val="545B64">
            <a:lumMod val="50000"/>
          </a:srgbClr>
        </a:solidFill>
        <a:ln w="38100" cap="flat" cmpd="sng" algn="ctr">
          <a:noFill/>
          <a:prstDash val="solid"/>
        </a:ln>
        <a:effectLst>
          <a:outerShdw blurRad="40000" dist="20000" dir="5400000" rotWithShape="0">
            <a:srgbClr val="000000">
              <a:alpha val="38000"/>
            </a:srgbClr>
          </a:outerShdw>
        </a:effectLst>
      </dgm:spPr>
      <dgm:t>
        <a:bodyPr spcFirstLastPara="0" vert="horz" wrap="square" lIns="13970" tIns="13970" rIns="13970" bIns="13970" numCol="1" spcCol="1270" anchor="ctr" anchorCtr="0"/>
        <a:lstStyle/>
        <a:p>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Retro</a:t>
          </a:r>
        </a:p>
      </dgm:t>
    </dgm:pt>
    <dgm:pt modelId="{3BD2B83C-8C05-A54E-B877-47E570306063}" type="parTrans" cxnId="{9BF14A46-ED65-AB43-8D29-09249CE00E0F}">
      <dgm:prSet/>
      <dgm:spPr/>
      <dgm:t>
        <a:bodyPr/>
        <a:lstStyle/>
        <a:p>
          <a:endParaRPr lang="en-US" sz="18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54BAA771-1BB5-8F42-A02E-D374B00169D9}" type="sibTrans" cxnId="{9BF14A46-ED65-AB43-8D29-09249CE00E0F}">
      <dgm:prSet custT="1"/>
      <dgm:spPr>
        <a:solidFill>
          <a:schemeClr val="accent6">
            <a:lumMod val="50000"/>
          </a:schemeClr>
        </a:solidFill>
      </dgm:spPr>
      <dgm:t>
        <a:bodyPr/>
        <a:lstStyle/>
        <a:p>
          <a:endParaRPr lang="en-US" sz="500" b="0" i="0">
            <a:latin typeface="Amazon Ember Light" panose="020B0403020204020204" pitchFamily="34" charset="0"/>
            <a:ea typeface="Amazon Ember Light" panose="020B0403020204020204" pitchFamily="34" charset="0"/>
            <a:cs typeface="Amazon Ember Light" panose="020B0403020204020204" pitchFamily="34" charset="0"/>
          </a:endParaRPr>
        </a:p>
      </dgm:t>
    </dgm:pt>
    <dgm:pt modelId="{75C98828-6A83-3D4B-BDF3-B4FF148AA28F}" type="pres">
      <dgm:prSet presAssocID="{6E9ECCC3-214B-DF49-A24E-09AE99C558FC}" presName="cycle" presStyleCnt="0">
        <dgm:presLayoutVars>
          <dgm:dir/>
          <dgm:resizeHandles val="exact"/>
        </dgm:presLayoutVars>
      </dgm:prSet>
      <dgm:spPr/>
    </dgm:pt>
    <dgm:pt modelId="{CE0113F4-5A9D-BB46-B4F6-7E5B2F93F741}" type="pres">
      <dgm:prSet presAssocID="{208B4404-EC96-EB44-8670-D5CB7EE4F6A2}" presName="node" presStyleLbl="node1" presStyleIdx="0" presStyleCnt="5">
        <dgm:presLayoutVars>
          <dgm:bulletEnabled val="1"/>
        </dgm:presLayoutVars>
      </dgm:prSet>
      <dgm:spPr>
        <a:xfrm>
          <a:off x="1521826" y="585"/>
          <a:ext cx="569912" cy="569912"/>
        </a:xfrm>
        <a:prstGeom prst="ellipse">
          <a:avLst/>
        </a:prstGeom>
      </dgm:spPr>
    </dgm:pt>
    <dgm:pt modelId="{8691ED15-E00C-8D42-AD0F-7C0C321E7C81}" type="pres">
      <dgm:prSet presAssocID="{52A9BAE8-E9CC-A54A-AC37-508966EA1637}" presName="sibTrans" presStyleLbl="sibTrans2D1" presStyleIdx="0" presStyleCnt="5"/>
      <dgm:spPr/>
    </dgm:pt>
    <dgm:pt modelId="{0176856D-CB97-FA46-BEEB-567CCC274212}" type="pres">
      <dgm:prSet presAssocID="{52A9BAE8-E9CC-A54A-AC37-508966EA1637}" presName="connectorText" presStyleLbl="sibTrans2D1" presStyleIdx="0" presStyleCnt="5"/>
      <dgm:spPr/>
    </dgm:pt>
    <dgm:pt modelId="{78232FB1-5C5A-2243-A5EF-4A9BB5B82BBE}" type="pres">
      <dgm:prSet presAssocID="{4DFD3D4B-42B0-3A4E-BAE1-0DA71B7EB6A9}" presName="node" presStyleLbl="node1" presStyleIdx="1" presStyleCnt="5">
        <dgm:presLayoutVars>
          <dgm:bulletEnabled val="1"/>
        </dgm:presLayoutVars>
      </dgm:prSet>
      <dgm:spPr>
        <a:xfrm>
          <a:off x="2214741" y="504017"/>
          <a:ext cx="569912" cy="569912"/>
        </a:xfrm>
        <a:prstGeom prst="ellipse">
          <a:avLst/>
        </a:prstGeom>
      </dgm:spPr>
    </dgm:pt>
    <dgm:pt modelId="{FC2A7829-000C-2745-8784-A993A85434B0}" type="pres">
      <dgm:prSet presAssocID="{5B65337D-53FD-8E48-85CC-796743CDF9CA}" presName="sibTrans" presStyleLbl="sibTrans2D1" presStyleIdx="1" presStyleCnt="5"/>
      <dgm:spPr/>
    </dgm:pt>
    <dgm:pt modelId="{13E1AA1D-C04A-E644-B367-DB42B3E7ED54}" type="pres">
      <dgm:prSet presAssocID="{5B65337D-53FD-8E48-85CC-796743CDF9CA}" presName="connectorText" presStyleLbl="sibTrans2D1" presStyleIdx="1" presStyleCnt="5"/>
      <dgm:spPr/>
    </dgm:pt>
    <dgm:pt modelId="{FA33175C-08CF-8D48-8D7A-AC393C14E04C}" type="pres">
      <dgm:prSet presAssocID="{458A4A24-E163-DB4D-8D07-C930FDF90332}" presName="node" presStyleLbl="node1" presStyleIdx="2" presStyleCnt="5">
        <dgm:presLayoutVars>
          <dgm:bulletEnabled val="1"/>
        </dgm:presLayoutVars>
      </dgm:prSet>
      <dgm:spPr>
        <a:xfrm>
          <a:off x="1950071" y="1318587"/>
          <a:ext cx="569912" cy="569912"/>
        </a:xfrm>
        <a:prstGeom prst="ellipse">
          <a:avLst/>
        </a:prstGeom>
      </dgm:spPr>
    </dgm:pt>
    <dgm:pt modelId="{15C9A931-CF72-F147-8AFB-7E9C219C7BEC}" type="pres">
      <dgm:prSet presAssocID="{C84717A0-911E-3944-B642-6DE6942CD4DF}" presName="sibTrans" presStyleLbl="sibTrans2D1" presStyleIdx="2" presStyleCnt="5"/>
      <dgm:spPr/>
    </dgm:pt>
    <dgm:pt modelId="{D75E9147-F935-8845-AD00-E73194F05919}" type="pres">
      <dgm:prSet presAssocID="{C84717A0-911E-3944-B642-6DE6942CD4DF}" presName="connectorText" presStyleLbl="sibTrans2D1" presStyleIdx="2" presStyleCnt="5"/>
      <dgm:spPr/>
    </dgm:pt>
    <dgm:pt modelId="{4499F7C6-4D3D-2F4D-8755-B4FC812D0E64}" type="pres">
      <dgm:prSet presAssocID="{4BED72C8-8E2B-4149-B141-B25F8BA15FDA}" presName="node" presStyleLbl="node1" presStyleIdx="3" presStyleCnt="5">
        <dgm:presLayoutVars>
          <dgm:bulletEnabled val="1"/>
        </dgm:presLayoutVars>
      </dgm:prSet>
      <dgm:spPr>
        <a:xfrm>
          <a:off x="1093581" y="1318587"/>
          <a:ext cx="569912" cy="569912"/>
        </a:xfrm>
        <a:prstGeom prst="ellipse">
          <a:avLst/>
        </a:prstGeom>
      </dgm:spPr>
    </dgm:pt>
    <dgm:pt modelId="{AE4FE1E6-E4F6-F04B-BACA-E383E3395473}" type="pres">
      <dgm:prSet presAssocID="{54BAA771-1BB5-8F42-A02E-D374B00169D9}" presName="sibTrans" presStyleLbl="sibTrans2D1" presStyleIdx="3" presStyleCnt="5"/>
      <dgm:spPr/>
    </dgm:pt>
    <dgm:pt modelId="{AA92E1E1-AEBC-314E-A1B7-316844DAF086}" type="pres">
      <dgm:prSet presAssocID="{54BAA771-1BB5-8F42-A02E-D374B00169D9}" presName="connectorText" presStyleLbl="sibTrans2D1" presStyleIdx="3" presStyleCnt="5"/>
      <dgm:spPr/>
    </dgm:pt>
    <dgm:pt modelId="{FD688915-36A6-6646-B84B-3F31A0CCCBC5}" type="pres">
      <dgm:prSet presAssocID="{060DD880-3665-D14B-BF06-EF618C9E8802}" presName="node" presStyleLbl="node1" presStyleIdx="4" presStyleCnt="5">
        <dgm:presLayoutVars>
          <dgm:bulletEnabled val="1"/>
        </dgm:presLayoutVars>
      </dgm:prSet>
      <dgm:spPr/>
    </dgm:pt>
    <dgm:pt modelId="{01B7DE84-4E64-834D-BEF3-386111A7A262}" type="pres">
      <dgm:prSet presAssocID="{E25C3B4C-C5F9-FE4C-B189-F0E36CFD62A9}" presName="sibTrans" presStyleLbl="sibTrans2D1" presStyleIdx="4" presStyleCnt="5"/>
      <dgm:spPr/>
    </dgm:pt>
    <dgm:pt modelId="{616ECB98-4F0F-1C4F-979A-532946FCF050}" type="pres">
      <dgm:prSet presAssocID="{E25C3B4C-C5F9-FE4C-B189-F0E36CFD62A9}" presName="connectorText" presStyleLbl="sibTrans2D1" presStyleIdx="4" presStyleCnt="5"/>
      <dgm:spPr/>
    </dgm:pt>
  </dgm:ptLst>
  <dgm:cxnLst>
    <dgm:cxn modelId="{C1595014-5126-3842-80FE-9B80680FC427}" type="presOf" srcId="{C84717A0-911E-3944-B642-6DE6942CD4DF}" destId="{D75E9147-F935-8845-AD00-E73194F05919}" srcOrd="1" destOrd="0" presId="urn:microsoft.com/office/officeart/2005/8/layout/cycle2"/>
    <dgm:cxn modelId="{07DF7A32-D427-0041-8B89-2F9394C71293}" srcId="{6E9ECCC3-214B-DF49-A24E-09AE99C558FC}" destId="{060DD880-3665-D14B-BF06-EF618C9E8802}" srcOrd="4" destOrd="0" parTransId="{EF85D3D4-C59C-7E4E-B7C5-4B2F0A75686D}" sibTransId="{E25C3B4C-C5F9-FE4C-B189-F0E36CFD62A9}"/>
    <dgm:cxn modelId="{9B565843-0E0C-0348-8C54-0D992CEE0BD9}" type="presOf" srcId="{5B65337D-53FD-8E48-85CC-796743CDF9CA}" destId="{13E1AA1D-C04A-E644-B367-DB42B3E7ED54}" srcOrd="1" destOrd="0" presId="urn:microsoft.com/office/officeart/2005/8/layout/cycle2"/>
    <dgm:cxn modelId="{58704146-1E0D-1648-AA49-9053CB395F5B}" type="presOf" srcId="{C84717A0-911E-3944-B642-6DE6942CD4DF}" destId="{15C9A931-CF72-F147-8AFB-7E9C219C7BEC}" srcOrd="0" destOrd="0" presId="urn:microsoft.com/office/officeart/2005/8/layout/cycle2"/>
    <dgm:cxn modelId="{9BF14A46-ED65-AB43-8D29-09249CE00E0F}" srcId="{6E9ECCC3-214B-DF49-A24E-09AE99C558FC}" destId="{4BED72C8-8E2B-4149-B141-B25F8BA15FDA}" srcOrd="3" destOrd="0" parTransId="{3BD2B83C-8C05-A54E-B877-47E570306063}" sibTransId="{54BAA771-1BB5-8F42-A02E-D374B00169D9}"/>
    <dgm:cxn modelId="{3A595053-64D4-AD4A-A66E-064EB5F47872}" type="presOf" srcId="{208B4404-EC96-EB44-8670-D5CB7EE4F6A2}" destId="{CE0113F4-5A9D-BB46-B4F6-7E5B2F93F741}" srcOrd="0" destOrd="0" presId="urn:microsoft.com/office/officeart/2005/8/layout/cycle2"/>
    <dgm:cxn modelId="{46E8E854-E1E2-F842-B2AB-AEA6FEA7727E}" srcId="{6E9ECCC3-214B-DF49-A24E-09AE99C558FC}" destId="{208B4404-EC96-EB44-8670-D5CB7EE4F6A2}" srcOrd="0" destOrd="0" parTransId="{F2BDA624-440A-AD4D-992F-40865EC638B8}" sibTransId="{52A9BAE8-E9CC-A54A-AC37-508966EA1637}"/>
    <dgm:cxn modelId="{34917B71-3512-874F-90DC-8B6E9DFCE7F4}" type="presOf" srcId="{54BAA771-1BB5-8F42-A02E-D374B00169D9}" destId="{AE4FE1E6-E4F6-F04B-BACA-E383E3395473}" srcOrd="0" destOrd="0" presId="urn:microsoft.com/office/officeart/2005/8/layout/cycle2"/>
    <dgm:cxn modelId="{65AA3F7C-07CB-9B4B-88E2-87EAD9FC1706}" type="presOf" srcId="{E25C3B4C-C5F9-FE4C-B189-F0E36CFD62A9}" destId="{01B7DE84-4E64-834D-BEF3-386111A7A262}" srcOrd="0" destOrd="0" presId="urn:microsoft.com/office/officeart/2005/8/layout/cycle2"/>
    <dgm:cxn modelId="{A51A4C81-A423-4C45-8E02-A0C06C502EAC}" type="presOf" srcId="{6E9ECCC3-214B-DF49-A24E-09AE99C558FC}" destId="{75C98828-6A83-3D4B-BDF3-B4FF148AA28F}" srcOrd="0" destOrd="0" presId="urn:microsoft.com/office/officeart/2005/8/layout/cycle2"/>
    <dgm:cxn modelId="{EA247A82-41DA-AE40-8A6E-F416CCB9DB97}" type="presOf" srcId="{52A9BAE8-E9CC-A54A-AC37-508966EA1637}" destId="{8691ED15-E00C-8D42-AD0F-7C0C321E7C81}" srcOrd="0" destOrd="0" presId="urn:microsoft.com/office/officeart/2005/8/layout/cycle2"/>
    <dgm:cxn modelId="{07B2748A-0CBE-0246-A786-BA8B9734D69E}" type="presOf" srcId="{E25C3B4C-C5F9-FE4C-B189-F0E36CFD62A9}" destId="{616ECB98-4F0F-1C4F-979A-532946FCF050}" srcOrd="1" destOrd="0" presId="urn:microsoft.com/office/officeart/2005/8/layout/cycle2"/>
    <dgm:cxn modelId="{5DDBC38A-685D-7648-AD3B-A376BAC4B6D4}" type="presOf" srcId="{060DD880-3665-D14B-BF06-EF618C9E8802}" destId="{FD688915-36A6-6646-B84B-3F31A0CCCBC5}" srcOrd="0" destOrd="0" presId="urn:microsoft.com/office/officeart/2005/8/layout/cycle2"/>
    <dgm:cxn modelId="{D6E6879B-E4B0-5849-ACE1-8EB48830BF99}" type="presOf" srcId="{4DFD3D4B-42B0-3A4E-BAE1-0DA71B7EB6A9}" destId="{78232FB1-5C5A-2243-A5EF-4A9BB5B82BBE}" srcOrd="0" destOrd="0" presId="urn:microsoft.com/office/officeart/2005/8/layout/cycle2"/>
    <dgm:cxn modelId="{401487AE-59F0-EF4D-835A-4E67A6F4DB6F}" srcId="{6E9ECCC3-214B-DF49-A24E-09AE99C558FC}" destId="{4DFD3D4B-42B0-3A4E-BAE1-0DA71B7EB6A9}" srcOrd="1" destOrd="0" parTransId="{4C86E2E1-ACBC-4A42-B55E-A28007CC5D65}" sibTransId="{5B65337D-53FD-8E48-85CC-796743CDF9CA}"/>
    <dgm:cxn modelId="{6D6B3DB3-B650-FA45-B1D2-67BF9DF4D7DC}" type="presOf" srcId="{5B65337D-53FD-8E48-85CC-796743CDF9CA}" destId="{FC2A7829-000C-2745-8784-A993A85434B0}" srcOrd="0" destOrd="0" presId="urn:microsoft.com/office/officeart/2005/8/layout/cycle2"/>
    <dgm:cxn modelId="{2D402ABE-3B16-DA48-AA3E-02B45535A589}" type="presOf" srcId="{54BAA771-1BB5-8F42-A02E-D374B00169D9}" destId="{AA92E1E1-AEBC-314E-A1B7-316844DAF086}" srcOrd="1" destOrd="0" presId="urn:microsoft.com/office/officeart/2005/8/layout/cycle2"/>
    <dgm:cxn modelId="{BD81EFBE-3031-7640-8F65-8C4620EB8635}" type="presOf" srcId="{4BED72C8-8E2B-4149-B141-B25F8BA15FDA}" destId="{4499F7C6-4D3D-2F4D-8755-B4FC812D0E64}" srcOrd="0" destOrd="0" presId="urn:microsoft.com/office/officeart/2005/8/layout/cycle2"/>
    <dgm:cxn modelId="{130393D5-4BF4-6446-B21E-F5BD62451624}" type="presOf" srcId="{52A9BAE8-E9CC-A54A-AC37-508966EA1637}" destId="{0176856D-CB97-FA46-BEEB-567CCC274212}" srcOrd="1" destOrd="0" presId="urn:microsoft.com/office/officeart/2005/8/layout/cycle2"/>
    <dgm:cxn modelId="{91650CE7-7C7F-E144-8A04-B019A116814A}" srcId="{6E9ECCC3-214B-DF49-A24E-09AE99C558FC}" destId="{458A4A24-E163-DB4D-8D07-C930FDF90332}" srcOrd="2" destOrd="0" parTransId="{867693BC-44CC-B249-9647-8CCA1A302F90}" sibTransId="{C84717A0-911E-3944-B642-6DE6942CD4DF}"/>
    <dgm:cxn modelId="{C104CFE9-41D8-AC40-A7E3-E95EB3AD344C}" type="presOf" srcId="{458A4A24-E163-DB4D-8D07-C930FDF90332}" destId="{FA33175C-08CF-8D48-8D7A-AC393C14E04C}" srcOrd="0" destOrd="0" presId="urn:microsoft.com/office/officeart/2005/8/layout/cycle2"/>
    <dgm:cxn modelId="{3328FD7B-0DF1-F14A-BC17-61C9FEDC1FE2}" type="presParOf" srcId="{75C98828-6A83-3D4B-BDF3-B4FF148AA28F}" destId="{CE0113F4-5A9D-BB46-B4F6-7E5B2F93F741}" srcOrd="0" destOrd="0" presId="urn:microsoft.com/office/officeart/2005/8/layout/cycle2"/>
    <dgm:cxn modelId="{7D3577C8-CDB8-FD44-A35F-182DA1357107}" type="presParOf" srcId="{75C98828-6A83-3D4B-BDF3-B4FF148AA28F}" destId="{8691ED15-E00C-8D42-AD0F-7C0C321E7C81}" srcOrd="1" destOrd="0" presId="urn:microsoft.com/office/officeart/2005/8/layout/cycle2"/>
    <dgm:cxn modelId="{B35ED593-0C05-3046-BA34-6DAEDBBD7A4B}" type="presParOf" srcId="{8691ED15-E00C-8D42-AD0F-7C0C321E7C81}" destId="{0176856D-CB97-FA46-BEEB-567CCC274212}" srcOrd="0" destOrd="0" presId="urn:microsoft.com/office/officeart/2005/8/layout/cycle2"/>
    <dgm:cxn modelId="{F8F2A041-91B7-384B-8D0C-2B7F503E8DE2}" type="presParOf" srcId="{75C98828-6A83-3D4B-BDF3-B4FF148AA28F}" destId="{78232FB1-5C5A-2243-A5EF-4A9BB5B82BBE}" srcOrd="2" destOrd="0" presId="urn:microsoft.com/office/officeart/2005/8/layout/cycle2"/>
    <dgm:cxn modelId="{DB061DE7-C229-8B49-8154-C75AA8CBF3D3}" type="presParOf" srcId="{75C98828-6A83-3D4B-BDF3-B4FF148AA28F}" destId="{FC2A7829-000C-2745-8784-A993A85434B0}" srcOrd="3" destOrd="0" presId="urn:microsoft.com/office/officeart/2005/8/layout/cycle2"/>
    <dgm:cxn modelId="{9728CF12-16CE-2B44-A68F-8003784F20A3}" type="presParOf" srcId="{FC2A7829-000C-2745-8784-A993A85434B0}" destId="{13E1AA1D-C04A-E644-B367-DB42B3E7ED54}" srcOrd="0" destOrd="0" presId="urn:microsoft.com/office/officeart/2005/8/layout/cycle2"/>
    <dgm:cxn modelId="{AB387C6F-2F82-874A-A483-A9630100A4D3}" type="presParOf" srcId="{75C98828-6A83-3D4B-BDF3-B4FF148AA28F}" destId="{FA33175C-08CF-8D48-8D7A-AC393C14E04C}" srcOrd="4" destOrd="0" presId="urn:microsoft.com/office/officeart/2005/8/layout/cycle2"/>
    <dgm:cxn modelId="{15FBB1F2-220A-A340-AF83-A87B49104F46}" type="presParOf" srcId="{75C98828-6A83-3D4B-BDF3-B4FF148AA28F}" destId="{15C9A931-CF72-F147-8AFB-7E9C219C7BEC}" srcOrd="5" destOrd="0" presId="urn:microsoft.com/office/officeart/2005/8/layout/cycle2"/>
    <dgm:cxn modelId="{26FB636B-139D-EA4C-A186-30A425CCB686}" type="presParOf" srcId="{15C9A931-CF72-F147-8AFB-7E9C219C7BEC}" destId="{D75E9147-F935-8845-AD00-E73194F05919}" srcOrd="0" destOrd="0" presId="urn:microsoft.com/office/officeart/2005/8/layout/cycle2"/>
    <dgm:cxn modelId="{853DE661-CCD4-894E-94A4-19AF8A31EFEC}" type="presParOf" srcId="{75C98828-6A83-3D4B-BDF3-B4FF148AA28F}" destId="{4499F7C6-4D3D-2F4D-8755-B4FC812D0E64}" srcOrd="6" destOrd="0" presId="urn:microsoft.com/office/officeart/2005/8/layout/cycle2"/>
    <dgm:cxn modelId="{BBBCA289-FDAB-2D49-9355-FBCFCE8F9162}" type="presParOf" srcId="{75C98828-6A83-3D4B-BDF3-B4FF148AA28F}" destId="{AE4FE1E6-E4F6-F04B-BACA-E383E3395473}" srcOrd="7" destOrd="0" presId="urn:microsoft.com/office/officeart/2005/8/layout/cycle2"/>
    <dgm:cxn modelId="{3AA703BF-C178-A94A-A6E3-F91FCB615A50}" type="presParOf" srcId="{AE4FE1E6-E4F6-F04B-BACA-E383E3395473}" destId="{AA92E1E1-AEBC-314E-A1B7-316844DAF086}" srcOrd="0" destOrd="0" presId="urn:microsoft.com/office/officeart/2005/8/layout/cycle2"/>
    <dgm:cxn modelId="{91FCA6AE-EF56-494D-8798-7AE0099388FB}" type="presParOf" srcId="{75C98828-6A83-3D4B-BDF3-B4FF148AA28F}" destId="{FD688915-36A6-6646-B84B-3F31A0CCCBC5}" srcOrd="8" destOrd="0" presId="urn:microsoft.com/office/officeart/2005/8/layout/cycle2"/>
    <dgm:cxn modelId="{AE5E79E4-875D-9241-B33D-28B815B8AADF}" type="presParOf" srcId="{75C98828-6A83-3D4B-BDF3-B4FF148AA28F}" destId="{01B7DE84-4E64-834D-BEF3-386111A7A262}" srcOrd="9" destOrd="0" presId="urn:microsoft.com/office/officeart/2005/8/layout/cycle2"/>
    <dgm:cxn modelId="{63FB5498-5E34-8249-9897-40FBDDA272DB}" type="presParOf" srcId="{01B7DE84-4E64-834D-BEF3-386111A7A262}" destId="{616ECB98-4F0F-1C4F-979A-532946FCF05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23A53-B34D-8640-9F42-8CFC78C82933}">
      <dsp:nvSpPr>
        <dsp:cNvPr id="0" name=""/>
        <dsp:cNvSpPr/>
      </dsp:nvSpPr>
      <dsp:spPr>
        <a:xfrm>
          <a:off x="901473" y="1275"/>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Credit the Ideas of Others</a:t>
          </a:r>
        </a:p>
      </dsp:txBody>
      <dsp:txXfrm>
        <a:off x="901473" y="1275"/>
        <a:ext cx="2321293" cy="1392776"/>
      </dsp:txXfrm>
    </dsp:sp>
    <dsp:sp modelId="{1FE6C08F-FC28-0648-BA09-C0D22F6D8218}">
      <dsp:nvSpPr>
        <dsp:cNvPr id="0" name=""/>
        <dsp:cNvSpPr/>
      </dsp:nvSpPr>
      <dsp:spPr>
        <a:xfrm>
          <a:off x="3454896" y="1275"/>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Create an Opening for Others</a:t>
          </a:r>
        </a:p>
      </dsp:txBody>
      <dsp:txXfrm>
        <a:off x="3454896" y="1275"/>
        <a:ext cx="2321293" cy="1392776"/>
      </dsp:txXfrm>
    </dsp:sp>
    <dsp:sp modelId="{80CB02B2-E9A3-6245-9596-A5AB113B2C37}">
      <dsp:nvSpPr>
        <dsp:cNvPr id="0" name=""/>
        <dsp:cNvSpPr/>
      </dsp:nvSpPr>
      <dsp:spPr>
        <a:xfrm>
          <a:off x="6008319" y="1275"/>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Dial in Your Colleagues</a:t>
          </a:r>
        </a:p>
      </dsp:txBody>
      <dsp:txXfrm>
        <a:off x="6008319" y="1275"/>
        <a:ext cx="2321293" cy="1392776"/>
      </dsp:txXfrm>
    </dsp:sp>
    <dsp:sp modelId="{0A8D6798-BFD1-0042-9439-F454DCCC4353}">
      <dsp:nvSpPr>
        <dsp:cNvPr id="0" name=""/>
        <dsp:cNvSpPr/>
      </dsp:nvSpPr>
      <dsp:spPr>
        <a:xfrm>
          <a:off x="901473" y="1626180"/>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Include Your Remote Callers</a:t>
          </a:r>
        </a:p>
      </dsp:txBody>
      <dsp:txXfrm>
        <a:off x="901473" y="1626180"/>
        <a:ext cx="2321293" cy="1392776"/>
      </dsp:txXfrm>
    </dsp:sp>
    <dsp:sp modelId="{C2BAA7C9-9FD4-3F43-BFE2-19C6F9CC22BF}">
      <dsp:nvSpPr>
        <dsp:cNvPr id="0" name=""/>
        <dsp:cNvSpPr/>
      </dsp:nvSpPr>
      <dsp:spPr>
        <a:xfrm>
          <a:off x="3454896" y="1626180"/>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Optimize Meeting Times for Required Attendees</a:t>
          </a:r>
        </a:p>
      </dsp:txBody>
      <dsp:txXfrm>
        <a:off x="3454896" y="1626180"/>
        <a:ext cx="2321293" cy="1392776"/>
      </dsp:txXfrm>
    </dsp:sp>
    <dsp:sp modelId="{15E7351A-CD4E-8440-BA80-71DB904B5A56}">
      <dsp:nvSpPr>
        <dsp:cNvPr id="0" name=""/>
        <dsp:cNvSpPr/>
      </dsp:nvSpPr>
      <dsp:spPr>
        <a:xfrm>
          <a:off x="6008319" y="1626180"/>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Ask for Others' Opinions First</a:t>
          </a:r>
        </a:p>
      </dsp:txBody>
      <dsp:txXfrm>
        <a:off x="6008319" y="1626180"/>
        <a:ext cx="2321293" cy="1392776"/>
      </dsp:txXfrm>
    </dsp:sp>
    <dsp:sp modelId="{8BB51F16-5125-7E47-9FCA-B45AD072DE89}">
      <dsp:nvSpPr>
        <dsp:cNvPr id="0" name=""/>
        <dsp:cNvSpPr/>
      </dsp:nvSpPr>
      <dsp:spPr>
        <a:xfrm>
          <a:off x="901473" y="3251086"/>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Allow for Processing Time</a:t>
          </a:r>
        </a:p>
      </dsp:txBody>
      <dsp:txXfrm>
        <a:off x="901473" y="3251086"/>
        <a:ext cx="2321293" cy="1392776"/>
      </dsp:txXfrm>
    </dsp:sp>
    <dsp:sp modelId="{9F153049-5240-5546-BE71-B55869CF5F61}">
      <dsp:nvSpPr>
        <dsp:cNvPr id="0" name=""/>
        <dsp:cNvSpPr/>
      </dsp:nvSpPr>
      <dsp:spPr>
        <a:xfrm>
          <a:off x="3454896" y="3251086"/>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Recognize Efforts</a:t>
          </a:r>
        </a:p>
      </dsp:txBody>
      <dsp:txXfrm>
        <a:off x="3454896" y="3251086"/>
        <a:ext cx="2321293" cy="1392776"/>
      </dsp:txXfrm>
    </dsp:sp>
    <dsp:sp modelId="{39D977ED-6124-B840-86AB-A09A175B3FCD}">
      <dsp:nvSpPr>
        <dsp:cNvPr id="0" name=""/>
        <dsp:cNvSpPr/>
      </dsp:nvSpPr>
      <dsp:spPr>
        <a:xfrm>
          <a:off x="6008319" y="3251086"/>
          <a:ext cx="2321293" cy="1392776"/>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Help Others</a:t>
          </a:r>
        </a:p>
      </dsp:txBody>
      <dsp:txXfrm>
        <a:off x="6008319" y="3251086"/>
        <a:ext cx="2321293" cy="1392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2ED36-F829-AE49-9FA7-67FB2D0CB1F1}">
      <dsp:nvSpPr>
        <dsp:cNvPr id="0" name=""/>
        <dsp:cNvSpPr/>
      </dsp:nvSpPr>
      <dsp:spPr>
        <a:xfrm>
          <a:off x="3857"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Task definition: Jira</a:t>
          </a:r>
          <a:endParaRPr lang="en-US" sz="800" kern="1200" dirty="0"/>
        </a:p>
      </dsp:txBody>
      <dsp:txXfrm>
        <a:off x="19542" y="2010907"/>
        <a:ext cx="861161" cy="504148"/>
      </dsp:txXfrm>
    </dsp:sp>
    <dsp:sp modelId="{EE7C3B49-F63A-1A4A-9594-66B54E6513D8}">
      <dsp:nvSpPr>
        <dsp:cNvPr id="0" name=""/>
        <dsp:cNvSpPr/>
      </dsp:nvSpPr>
      <dsp:spPr>
        <a:xfrm>
          <a:off x="985642"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85642" y="2196576"/>
        <a:ext cx="132451" cy="132809"/>
      </dsp:txXfrm>
    </dsp:sp>
    <dsp:sp modelId="{599129AC-13F9-E641-A0B3-8E97CA5FBF8D}">
      <dsp:nvSpPr>
        <dsp:cNvPr id="0" name=""/>
        <dsp:cNvSpPr/>
      </dsp:nvSpPr>
      <dsp:spPr>
        <a:xfrm>
          <a:off x="1253401"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dirty="0"/>
            <a:t>Task scheduling: Jira</a:t>
          </a:r>
        </a:p>
      </dsp:txBody>
      <dsp:txXfrm>
        <a:off x="1269086" y="2010907"/>
        <a:ext cx="861161" cy="504148"/>
      </dsp:txXfrm>
    </dsp:sp>
    <dsp:sp modelId="{2E485B10-6152-ED45-996B-4B09797010C4}">
      <dsp:nvSpPr>
        <dsp:cNvPr id="0" name=""/>
        <dsp:cNvSpPr/>
      </dsp:nvSpPr>
      <dsp:spPr>
        <a:xfrm>
          <a:off x="2235186"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35186" y="2196576"/>
        <a:ext cx="132451" cy="132809"/>
      </dsp:txXfrm>
    </dsp:sp>
    <dsp:sp modelId="{69BCCEBC-86FB-2546-9260-0038E0868B46}">
      <dsp:nvSpPr>
        <dsp:cNvPr id="0" name=""/>
        <dsp:cNvSpPr/>
      </dsp:nvSpPr>
      <dsp:spPr>
        <a:xfrm>
          <a:off x="2502945"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Implementation: Feature branch in GitHub</a:t>
          </a:r>
          <a:endParaRPr lang="en-US" sz="800" kern="1200" dirty="0"/>
        </a:p>
      </dsp:txBody>
      <dsp:txXfrm>
        <a:off x="2518630" y="2010907"/>
        <a:ext cx="861161" cy="504148"/>
      </dsp:txXfrm>
    </dsp:sp>
    <dsp:sp modelId="{FAF24934-9D15-7941-9704-EA368EA16C1D}">
      <dsp:nvSpPr>
        <dsp:cNvPr id="0" name=""/>
        <dsp:cNvSpPr/>
      </dsp:nvSpPr>
      <dsp:spPr>
        <a:xfrm>
          <a:off x="3484730"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84730" y="2196576"/>
        <a:ext cx="132451" cy="132809"/>
      </dsp:txXfrm>
    </dsp:sp>
    <dsp:sp modelId="{B75FA3DF-BE03-7D41-BF58-C56A15F98F7D}">
      <dsp:nvSpPr>
        <dsp:cNvPr id="0" name=""/>
        <dsp:cNvSpPr/>
      </dsp:nvSpPr>
      <dsp:spPr>
        <a:xfrm>
          <a:off x="3752490"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Code peer review via PR: GitHub</a:t>
          </a:r>
          <a:endParaRPr lang="en-US" sz="800" kern="1200" dirty="0"/>
        </a:p>
      </dsp:txBody>
      <dsp:txXfrm>
        <a:off x="3768175" y="2010907"/>
        <a:ext cx="861161" cy="504148"/>
      </dsp:txXfrm>
    </dsp:sp>
    <dsp:sp modelId="{65BB61CC-9FCA-694B-B200-56A699F8E058}">
      <dsp:nvSpPr>
        <dsp:cNvPr id="0" name=""/>
        <dsp:cNvSpPr/>
      </dsp:nvSpPr>
      <dsp:spPr>
        <a:xfrm>
          <a:off x="4734274"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734274" y="2196576"/>
        <a:ext cx="132451" cy="132809"/>
      </dsp:txXfrm>
    </dsp:sp>
    <dsp:sp modelId="{12F6FB04-2C47-A745-896D-91426D982A59}">
      <dsp:nvSpPr>
        <dsp:cNvPr id="0" name=""/>
        <dsp:cNvSpPr/>
      </dsp:nvSpPr>
      <dsp:spPr>
        <a:xfrm>
          <a:off x="5002034"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Customer code review via PR: GitHub</a:t>
          </a:r>
          <a:endParaRPr lang="en-US" sz="800" kern="1200" dirty="0"/>
        </a:p>
      </dsp:txBody>
      <dsp:txXfrm>
        <a:off x="5017719" y="2010907"/>
        <a:ext cx="861161" cy="504148"/>
      </dsp:txXfrm>
    </dsp:sp>
    <dsp:sp modelId="{5F8437F7-47FC-5248-BD04-BF9167F52C25}">
      <dsp:nvSpPr>
        <dsp:cNvPr id="0" name=""/>
        <dsp:cNvSpPr/>
      </dsp:nvSpPr>
      <dsp:spPr>
        <a:xfrm>
          <a:off x="5983818"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983818" y="2196576"/>
        <a:ext cx="132451" cy="132809"/>
      </dsp:txXfrm>
    </dsp:sp>
    <dsp:sp modelId="{BC210E85-92AE-2444-B7D6-AE639F9FFC8D}">
      <dsp:nvSpPr>
        <dsp:cNvPr id="0" name=""/>
        <dsp:cNvSpPr/>
      </dsp:nvSpPr>
      <dsp:spPr>
        <a:xfrm>
          <a:off x="6251578"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Code merged to test branch: GitHub</a:t>
          </a:r>
          <a:endParaRPr lang="en-US" sz="800" kern="1200" dirty="0"/>
        </a:p>
      </dsp:txBody>
      <dsp:txXfrm>
        <a:off x="6267263" y="2010907"/>
        <a:ext cx="861161" cy="504148"/>
      </dsp:txXfrm>
    </dsp:sp>
    <dsp:sp modelId="{8915835A-A16D-AC47-9C7C-DFB69D867608}">
      <dsp:nvSpPr>
        <dsp:cNvPr id="0" name=""/>
        <dsp:cNvSpPr/>
      </dsp:nvSpPr>
      <dsp:spPr>
        <a:xfrm>
          <a:off x="7233363"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233363" y="2196576"/>
        <a:ext cx="132451" cy="132809"/>
      </dsp:txXfrm>
    </dsp:sp>
    <dsp:sp modelId="{7A161DF5-7974-8943-AAF0-0DA74A005C9B}">
      <dsp:nvSpPr>
        <dsp:cNvPr id="0" name=""/>
        <dsp:cNvSpPr/>
      </dsp:nvSpPr>
      <dsp:spPr>
        <a:xfrm>
          <a:off x="7501122"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Build code, deploy to Test: Jenkins</a:t>
          </a:r>
          <a:endParaRPr lang="en-US" sz="800" kern="1200" dirty="0"/>
        </a:p>
      </dsp:txBody>
      <dsp:txXfrm>
        <a:off x="7516807" y="2010907"/>
        <a:ext cx="861161" cy="504148"/>
      </dsp:txXfrm>
    </dsp:sp>
    <dsp:sp modelId="{3E859597-5535-BF4C-A9F6-CEAB10CEECCF}">
      <dsp:nvSpPr>
        <dsp:cNvPr id="0" name=""/>
        <dsp:cNvSpPr/>
      </dsp:nvSpPr>
      <dsp:spPr>
        <a:xfrm>
          <a:off x="8482907"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482907" y="2196576"/>
        <a:ext cx="132451" cy="132809"/>
      </dsp:txXfrm>
    </dsp:sp>
    <dsp:sp modelId="{80EFE353-E654-F94F-9DEB-CB1586879F99}">
      <dsp:nvSpPr>
        <dsp:cNvPr id="0" name=""/>
        <dsp:cNvSpPr/>
      </dsp:nvSpPr>
      <dsp:spPr>
        <a:xfrm>
          <a:off x="8750666"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Testing (manual + automated)</a:t>
          </a:r>
          <a:endParaRPr lang="en-US" sz="800" kern="1200" dirty="0"/>
        </a:p>
      </dsp:txBody>
      <dsp:txXfrm>
        <a:off x="8766351" y="2010907"/>
        <a:ext cx="861161" cy="504148"/>
      </dsp:txXfrm>
    </dsp:sp>
    <dsp:sp modelId="{E62DDF57-1FA8-8841-8A92-FBE6EEA3C183}">
      <dsp:nvSpPr>
        <dsp:cNvPr id="0" name=""/>
        <dsp:cNvSpPr/>
      </dsp:nvSpPr>
      <dsp:spPr>
        <a:xfrm>
          <a:off x="9732451"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9732451" y="2196576"/>
        <a:ext cx="132451" cy="132809"/>
      </dsp:txXfrm>
    </dsp:sp>
    <dsp:sp modelId="{CB7D1779-B462-3C4C-A5CC-D29051FC598E}">
      <dsp:nvSpPr>
        <dsp:cNvPr id="0" name=""/>
        <dsp:cNvSpPr/>
      </dsp:nvSpPr>
      <dsp:spPr>
        <a:xfrm>
          <a:off x="10000210"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SzPct val="96428"/>
            <a:buFont typeface="Wingdings"/>
            <a:buNone/>
          </a:pPr>
          <a:r>
            <a:rPr lang="en-US" sz="800" kern="1200" spc="-5" dirty="0">
              <a:solidFill>
                <a:srgbClr val="FFFFFF"/>
              </a:solidFill>
              <a:latin typeface="+mj-lt"/>
              <a:cs typeface="Calibri"/>
            </a:rPr>
            <a:t>Code merged to mainline and deployed to Prod</a:t>
          </a:r>
          <a:endParaRPr lang="en-US" sz="800" kern="1200" dirty="0"/>
        </a:p>
      </dsp:txBody>
      <dsp:txXfrm>
        <a:off x="10015895" y="2010907"/>
        <a:ext cx="861161" cy="5041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2ED36-F829-AE49-9FA7-67FB2D0CB1F1}">
      <dsp:nvSpPr>
        <dsp:cNvPr id="0" name=""/>
        <dsp:cNvSpPr/>
      </dsp:nvSpPr>
      <dsp:spPr>
        <a:xfrm>
          <a:off x="3857"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Approve and communicate wave CM Plan</a:t>
          </a:r>
          <a:endParaRPr lang="en-US" sz="900" kern="1200" dirty="0"/>
        </a:p>
      </dsp:txBody>
      <dsp:txXfrm>
        <a:off x="19542" y="2010907"/>
        <a:ext cx="861161" cy="504148"/>
      </dsp:txXfrm>
    </dsp:sp>
    <dsp:sp modelId="{EE7C3B49-F63A-1A4A-9594-66B54E6513D8}">
      <dsp:nvSpPr>
        <dsp:cNvPr id="0" name=""/>
        <dsp:cNvSpPr/>
      </dsp:nvSpPr>
      <dsp:spPr>
        <a:xfrm>
          <a:off x="985642"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85642" y="2196576"/>
        <a:ext cx="132451" cy="132809"/>
      </dsp:txXfrm>
    </dsp:sp>
    <dsp:sp modelId="{599129AC-13F9-E641-A0B3-8E97CA5FBF8D}">
      <dsp:nvSpPr>
        <dsp:cNvPr id="0" name=""/>
        <dsp:cNvSpPr/>
      </dsp:nvSpPr>
      <dsp:spPr>
        <a:xfrm>
          <a:off x="1253401"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dirty="0"/>
            <a:t>Prepare workload</a:t>
          </a:r>
        </a:p>
      </dsp:txBody>
      <dsp:txXfrm>
        <a:off x="1269086" y="2010907"/>
        <a:ext cx="861161" cy="504148"/>
      </dsp:txXfrm>
    </dsp:sp>
    <dsp:sp modelId="{2E485B10-6152-ED45-996B-4B09797010C4}">
      <dsp:nvSpPr>
        <dsp:cNvPr id="0" name=""/>
        <dsp:cNvSpPr/>
      </dsp:nvSpPr>
      <dsp:spPr>
        <a:xfrm>
          <a:off x="2235186"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235186" y="2196576"/>
        <a:ext cx="132451" cy="132809"/>
      </dsp:txXfrm>
    </dsp:sp>
    <dsp:sp modelId="{69BCCEBC-86FB-2546-9260-0038E0868B46}">
      <dsp:nvSpPr>
        <dsp:cNvPr id="0" name=""/>
        <dsp:cNvSpPr/>
      </dsp:nvSpPr>
      <dsp:spPr>
        <a:xfrm>
          <a:off x="2502945"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Migrate Stage</a:t>
          </a:r>
          <a:endParaRPr lang="en-US" sz="900" kern="1200" dirty="0"/>
        </a:p>
      </dsp:txBody>
      <dsp:txXfrm>
        <a:off x="2518630" y="2010907"/>
        <a:ext cx="861161" cy="504148"/>
      </dsp:txXfrm>
    </dsp:sp>
    <dsp:sp modelId="{FAF24934-9D15-7941-9704-EA368EA16C1D}">
      <dsp:nvSpPr>
        <dsp:cNvPr id="0" name=""/>
        <dsp:cNvSpPr/>
      </dsp:nvSpPr>
      <dsp:spPr>
        <a:xfrm>
          <a:off x="3484730"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484730" y="2196576"/>
        <a:ext cx="132451" cy="132809"/>
      </dsp:txXfrm>
    </dsp:sp>
    <dsp:sp modelId="{B75FA3DF-BE03-7D41-BF58-C56A15F98F7D}">
      <dsp:nvSpPr>
        <dsp:cNvPr id="0" name=""/>
        <dsp:cNvSpPr/>
      </dsp:nvSpPr>
      <dsp:spPr>
        <a:xfrm>
          <a:off x="3752490"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Validate Stage</a:t>
          </a:r>
          <a:endParaRPr lang="en-US" sz="900" kern="1200" dirty="0"/>
        </a:p>
      </dsp:txBody>
      <dsp:txXfrm>
        <a:off x="3768175" y="2010907"/>
        <a:ext cx="861161" cy="504148"/>
      </dsp:txXfrm>
    </dsp:sp>
    <dsp:sp modelId="{65BB61CC-9FCA-694B-B200-56A699F8E058}">
      <dsp:nvSpPr>
        <dsp:cNvPr id="0" name=""/>
        <dsp:cNvSpPr/>
      </dsp:nvSpPr>
      <dsp:spPr>
        <a:xfrm>
          <a:off x="4734274"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734274" y="2196576"/>
        <a:ext cx="132451" cy="132809"/>
      </dsp:txXfrm>
    </dsp:sp>
    <dsp:sp modelId="{12F6FB04-2C47-A745-896D-91426D982A59}">
      <dsp:nvSpPr>
        <dsp:cNvPr id="0" name=""/>
        <dsp:cNvSpPr/>
      </dsp:nvSpPr>
      <dsp:spPr>
        <a:xfrm>
          <a:off x="5002034"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Go-</a:t>
          </a:r>
          <a:r>
            <a:rPr lang="en-US" sz="900" kern="1200" spc="-5" dirty="0" err="1">
              <a:solidFill>
                <a:srgbClr val="FFFFFF"/>
              </a:solidFill>
              <a:latin typeface="+mj-lt"/>
              <a:cs typeface="Calibri"/>
            </a:rPr>
            <a:t>NoGo</a:t>
          </a:r>
          <a:r>
            <a:rPr lang="en-US" sz="900" kern="1200" spc="-5" dirty="0">
              <a:solidFill>
                <a:srgbClr val="FFFFFF"/>
              </a:solidFill>
              <a:latin typeface="+mj-lt"/>
              <a:cs typeface="Calibri"/>
            </a:rPr>
            <a:t> Decision</a:t>
          </a:r>
          <a:endParaRPr lang="en-US" sz="900" kern="1200" dirty="0"/>
        </a:p>
      </dsp:txBody>
      <dsp:txXfrm>
        <a:off x="5017719" y="2010907"/>
        <a:ext cx="861161" cy="504148"/>
      </dsp:txXfrm>
    </dsp:sp>
    <dsp:sp modelId="{5F8437F7-47FC-5248-BD04-BF9167F52C25}">
      <dsp:nvSpPr>
        <dsp:cNvPr id="0" name=""/>
        <dsp:cNvSpPr/>
      </dsp:nvSpPr>
      <dsp:spPr>
        <a:xfrm>
          <a:off x="5983818"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983818" y="2196576"/>
        <a:ext cx="132451" cy="132809"/>
      </dsp:txXfrm>
    </dsp:sp>
    <dsp:sp modelId="{BC210E85-92AE-2444-B7D6-AE639F9FFC8D}">
      <dsp:nvSpPr>
        <dsp:cNvPr id="0" name=""/>
        <dsp:cNvSpPr/>
      </dsp:nvSpPr>
      <dsp:spPr>
        <a:xfrm>
          <a:off x="6251578"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Migrate Stage</a:t>
          </a:r>
          <a:endParaRPr lang="en-US" sz="900" kern="1200" dirty="0"/>
        </a:p>
      </dsp:txBody>
      <dsp:txXfrm>
        <a:off x="6267263" y="2010907"/>
        <a:ext cx="861161" cy="504148"/>
      </dsp:txXfrm>
    </dsp:sp>
    <dsp:sp modelId="{8915835A-A16D-AC47-9C7C-DFB69D867608}">
      <dsp:nvSpPr>
        <dsp:cNvPr id="0" name=""/>
        <dsp:cNvSpPr/>
      </dsp:nvSpPr>
      <dsp:spPr>
        <a:xfrm>
          <a:off x="7233363"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233363" y="2196576"/>
        <a:ext cx="132451" cy="132809"/>
      </dsp:txXfrm>
    </dsp:sp>
    <dsp:sp modelId="{7A161DF5-7974-8943-AAF0-0DA74A005C9B}">
      <dsp:nvSpPr>
        <dsp:cNvPr id="0" name=""/>
        <dsp:cNvSpPr/>
      </dsp:nvSpPr>
      <dsp:spPr>
        <a:xfrm>
          <a:off x="7501122"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Validate Stage</a:t>
          </a:r>
          <a:endParaRPr lang="en-US" sz="900" kern="1200" dirty="0"/>
        </a:p>
      </dsp:txBody>
      <dsp:txXfrm>
        <a:off x="7516807" y="2010907"/>
        <a:ext cx="861161" cy="504148"/>
      </dsp:txXfrm>
    </dsp:sp>
    <dsp:sp modelId="{3E859597-5535-BF4C-A9F6-CEAB10CEECCF}">
      <dsp:nvSpPr>
        <dsp:cNvPr id="0" name=""/>
        <dsp:cNvSpPr/>
      </dsp:nvSpPr>
      <dsp:spPr>
        <a:xfrm>
          <a:off x="8482907"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8482907" y="2196576"/>
        <a:ext cx="132451" cy="132809"/>
      </dsp:txXfrm>
    </dsp:sp>
    <dsp:sp modelId="{80EFE353-E654-F94F-9DEB-CB1586879F99}">
      <dsp:nvSpPr>
        <dsp:cNvPr id="0" name=""/>
        <dsp:cNvSpPr/>
      </dsp:nvSpPr>
      <dsp:spPr>
        <a:xfrm>
          <a:off x="8750666"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Adjust DNS (if necessary)</a:t>
          </a:r>
          <a:endParaRPr lang="en-US" sz="900" kern="1200" dirty="0"/>
        </a:p>
      </dsp:txBody>
      <dsp:txXfrm>
        <a:off x="8766351" y="2010907"/>
        <a:ext cx="861161" cy="504148"/>
      </dsp:txXfrm>
    </dsp:sp>
    <dsp:sp modelId="{E62DDF57-1FA8-8841-8A92-FBE6EEA3C183}">
      <dsp:nvSpPr>
        <dsp:cNvPr id="0" name=""/>
        <dsp:cNvSpPr/>
      </dsp:nvSpPr>
      <dsp:spPr>
        <a:xfrm>
          <a:off x="9732451" y="2152307"/>
          <a:ext cx="189216" cy="2213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732451" y="2196576"/>
        <a:ext cx="132451" cy="132809"/>
      </dsp:txXfrm>
    </dsp:sp>
    <dsp:sp modelId="{CB7D1779-B462-3C4C-A5CC-D29051FC598E}">
      <dsp:nvSpPr>
        <dsp:cNvPr id="0" name=""/>
        <dsp:cNvSpPr/>
      </dsp:nvSpPr>
      <dsp:spPr>
        <a:xfrm>
          <a:off x="10000210" y="1995222"/>
          <a:ext cx="892531" cy="53551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SzPct val="96428"/>
            <a:buFont typeface="Wingdings"/>
            <a:buNone/>
          </a:pPr>
          <a:r>
            <a:rPr lang="en-US" sz="900" kern="1200" spc="-5" dirty="0">
              <a:solidFill>
                <a:srgbClr val="FFFFFF"/>
              </a:solidFill>
              <a:latin typeface="+mj-lt"/>
              <a:cs typeface="Calibri"/>
            </a:rPr>
            <a:t>Validation by Customer</a:t>
          </a:r>
          <a:endParaRPr lang="en-US" sz="900" kern="1200" dirty="0"/>
        </a:p>
      </dsp:txBody>
      <dsp:txXfrm>
        <a:off x="10015895" y="2010907"/>
        <a:ext cx="861161" cy="5041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113F4-5A9D-BB46-B4F6-7E5B2F93F741}">
      <dsp:nvSpPr>
        <dsp:cNvPr id="0" name=""/>
        <dsp:cNvSpPr/>
      </dsp:nvSpPr>
      <dsp:spPr>
        <a:xfrm>
          <a:off x="2029101" y="780"/>
          <a:ext cx="759883" cy="759883"/>
        </a:xfrm>
        <a:prstGeom prst="ellipse">
          <a:avLst/>
        </a:prstGeom>
        <a:solidFill>
          <a:srgbClr val="545B64">
            <a:lumMod val="50000"/>
          </a:srgb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Plan</a:t>
          </a:r>
        </a:p>
      </dsp:txBody>
      <dsp:txXfrm>
        <a:off x="2140383" y="112062"/>
        <a:ext cx="537319" cy="537319"/>
      </dsp:txXfrm>
    </dsp:sp>
    <dsp:sp modelId="{8691ED15-E00C-8D42-AD0F-7C0C321E7C81}">
      <dsp:nvSpPr>
        <dsp:cNvPr id="0" name=""/>
        <dsp:cNvSpPr/>
      </dsp:nvSpPr>
      <dsp:spPr>
        <a:xfrm rot="2160000">
          <a:off x="2765092" y="584744"/>
          <a:ext cx="202514" cy="256460"/>
        </a:xfrm>
        <a:prstGeom prst="rightArrow">
          <a:avLst>
            <a:gd name="adj1" fmla="val 60000"/>
            <a:gd name="adj2" fmla="val 50000"/>
          </a:avLst>
        </a:prstGeom>
        <a:solidFill>
          <a:schemeClr val="accent6">
            <a:lumMod val="50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i="0" kern="1200">
            <a:latin typeface="Amazon Ember Light" panose="020B0403020204020204" pitchFamily="34" charset="0"/>
            <a:ea typeface="Amazon Ember Light" panose="020B0403020204020204" pitchFamily="34" charset="0"/>
            <a:cs typeface="Amazon Ember Light" panose="020B0403020204020204" pitchFamily="34" charset="0"/>
          </a:endParaRPr>
        </a:p>
      </dsp:txBody>
      <dsp:txXfrm>
        <a:off x="2770893" y="618181"/>
        <a:ext cx="141760" cy="153876"/>
      </dsp:txXfrm>
    </dsp:sp>
    <dsp:sp modelId="{78232FB1-5C5A-2243-A5EF-4A9BB5B82BBE}">
      <dsp:nvSpPr>
        <dsp:cNvPr id="0" name=""/>
        <dsp:cNvSpPr/>
      </dsp:nvSpPr>
      <dsp:spPr>
        <a:xfrm>
          <a:off x="2952988" y="672023"/>
          <a:ext cx="759883" cy="759883"/>
        </a:xfrm>
        <a:prstGeom prst="ellipse">
          <a:avLst/>
        </a:prstGeom>
        <a:solidFill>
          <a:srgbClr val="545B64">
            <a:lumMod val="50000"/>
          </a:srgb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Daily</a:t>
          </a:r>
        </a:p>
      </dsp:txBody>
      <dsp:txXfrm>
        <a:off x="3064270" y="783305"/>
        <a:ext cx="537319" cy="537319"/>
      </dsp:txXfrm>
    </dsp:sp>
    <dsp:sp modelId="{FC2A7829-000C-2745-8784-A993A85434B0}">
      <dsp:nvSpPr>
        <dsp:cNvPr id="0" name=""/>
        <dsp:cNvSpPr/>
      </dsp:nvSpPr>
      <dsp:spPr>
        <a:xfrm rot="6480000">
          <a:off x="3056997" y="1461331"/>
          <a:ext cx="202514" cy="256460"/>
        </a:xfrm>
        <a:prstGeom prst="rightArrow">
          <a:avLst>
            <a:gd name="adj1" fmla="val 60000"/>
            <a:gd name="adj2" fmla="val 50000"/>
          </a:avLst>
        </a:prstGeom>
        <a:solidFill>
          <a:schemeClr val="accent6">
            <a:lumMod val="50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i="0" kern="1200">
            <a:latin typeface="Amazon Ember Light" panose="020B0403020204020204" pitchFamily="34" charset="0"/>
            <a:ea typeface="Amazon Ember Light" panose="020B0403020204020204" pitchFamily="34" charset="0"/>
            <a:cs typeface="Amazon Ember Light" panose="020B0403020204020204" pitchFamily="34" charset="0"/>
          </a:endParaRPr>
        </a:p>
      </dsp:txBody>
      <dsp:txXfrm rot="10800000">
        <a:off x="3096761" y="1483733"/>
        <a:ext cx="141760" cy="153876"/>
      </dsp:txXfrm>
    </dsp:sp>
    <dsp:sp modelId="{FA33175C-08CF-8D48-8D7A-AC393C14E04C}">
      <dsp:nvSpPr>
        <dsp:cNvPr id="0" name=""/>
        <dsp:cNvSpPr/>
      </dsp:nvSpPr>
      <dsp:spPr>
        <a:xfrm>
          <a:off x="2600095" y="1758117"/>
          <a:ext cx="759883" cy="759883"/>
        </a:xfrm>
        <a:prstGeom prst="ellipse">
          <a:avLst/>
        </a:prstGeom>
        <a:solidFill>
          <a:srgbClr val="545B64">
            <a:lumMod val="50000"/>
          </a:srgb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00050">
            <a:lnSpc>
              <a:spcPct val="90000"/>
            </a:lnSpc>
            <a:spcBef>
              <a:spcPct val="0"/>
            </a:spcBef>
            <a:spcAft>
              <a:spcPct val="35000"/>
            </a:spcAft>
            <a:buNone/>
          </a:pPr>
          <a:r>
            <a:rPr lang="en-US" sz="90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Review</a:t>
          </a:r>
        </a:p>
      </dsp:txBody>
      <dsp:txXfrm>
        <a:off x="2711377" y="1869399"/>
        <a:ext cx="537319" cy="537319"/>
      </dsp:txXfrm>
    </dsp:sp>
    <dsp:sp modelId="{15C9A931-CF72-F147-8AFB-7E9C219C7BEC}">
      <dsp:nvSpPr>
        <dsp:cNvPr id="0" name=""/>
        <dsp:cNvSpPr/>
      </dsp:nvSpPr>
      <dsp:spPr>
        <a:xfrm rot="10800000">
          <a:off x="2313517" y="2009829"/>
          <a:ext cx="202514" cy="256460"/>
        </a:xfrm>
        <a:prstGeom prst="rightArrow">
          <a:avLst>
            <a:gd name="adj1" fmla="val 60000"/>
            <a:gd name="adj2" fmla="val 50000"/>
          </a:avLst>
        </a:prstGeom>
        <a:solidFill>
          <a:schemeClr val="accent6">
            <a:lumMod val="50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i="0" kern="1200">
            <a:latin typeface="Amazon Ember Light" panose="020B0403020204020204" pitchFamily="34" charset="0"/>
            <a:ea typeface="Amazon Ember Light" panose="020B0403020204020204" pitchFamily="34" charset="0"/>
            <a:cs typeface="Amazon Ember Light" panose="020B0403020204020204" pitchFamily="34" charset="0"/>
          </a:endParaRPr>
        </a:p>
      </dsp:txBody>
      <dsp:txXfrm rot="10800000">
        <a:off x="2374271" y="2061121"/>
        <a:ext cx="141760" cy="153876"/>
      </dsp:txXfrm>
    </dsp:sp>
    <dsp:sp modelId="{4499F7C6-4D3D-2F4D-8755-B4FC812D0E64}">
      <dsp:nvSpPr>
        <dsp:cNvPr id="0" name=""/>
        <dsp:cNvSpPr/>
      </dsp:nvSpPr>
      <dsp:spPr>
        <a:xfrm>
          <a:off x="1458107" y="1758117"/>
          <a:ext cx="759883" cy="759883"/>
        </a:xfrm>
        <a:prstGeom prst="ellipse">
          <a:avLst/>
        </a:prstGeom>
        <a:solidFill>
          <a:srgbClr val="545B64">
            <a:lumMod val="50000"/>
          </a:srgb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i="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Retro</a:t>
          </a:r>
        </a:p>
      </dsp:txBody>
      <dsp:txXfrm>
        <a:off x="1569389" y="1869399"/>
        <a:ext cx="537319" cy="537319"/>
      </dsp:txXfrm>
    </dsp:sp>
    <dsp:sp modelId="{AE4FE1E6-E4F6-F04B-BACA-E383E3395473}">
      <dsp:nvSpPr>
        <dsp:cNvPr id="0" name=""/>
        <dsp:cNvSpPr/>
      </dsp:nvSpPr>
      <dsp:spPr>
        <a:xfrm rot="15120000">
          <a:off x="1562116" y="1472233"/>
          <a:ext cx="202514" cy="256460"/>
        </a:xfrm>
        <a:prstGeom prst="rightArrow">
          <a:avLst>
            <a:gd name="adj1" fmla="val 60000"/>
            <a:gd name="adj2" fmla="val 50000"/>
          </a:avLst>
        </a:prstGeom>
        <a:solidFill>
          <a:schemeClr val="accent6">
            <a:lumMod val="50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i="0" kern="1200">
            <a:latin typeface="Amazon Ember Light" panose="020B0403020204020204" pitchFamily="34" charset="0"/>
            <a:ea typeface="Amazon Ember Light" panose="020B0403020204020204" pitchFamily="34" charset="0"/>
            <a:cs typeface="Amazon Ember Light" panose="020B0403020204020204" pitchFamily="34" charset="0"/>
          </a:endParaRPr>
        </a:p>
      </dsp:txBody>
      <dsp:txXfrm rot="10800000">
        <a:off x="1601880" y="1552415"/>
        <a:ext cx="141760" cy="153876"/>
      </dsp:txXfrm>
    </dsp:sp>
    <dsp:sp modelId="{FD688915-36A6-6646-B84B-3F31A0CCCBC5}">
      <dsp:nvSpPr>
        <dsp:cNvPr id="0" name=""/>
        <dsp:cNvSpPr/>
      </dsp:nvSpPr>
      <dsp:spPr>
        <a:xfrm>
          <a:off x="1105214" y="672023"/>
          <a:ext cx="759883" cy="759883"/>
        </a:xfrm>
        <a:prstGeom prst="ellipse">
          <a:avLst/>
        </a:prstGeom>
        <a:solidFill>
          <a:schemeClr val="accent6">
            <a:lumMod val="50000"/>
          </a:schemeClr>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b="1" i="0" kern="1200" dirty="0">
              <a:latin typeface="Amazon Ember Light" panose="020B0403020204020204" pitchFamily="34" charset="0"/>
              <a:ea typeface="Amazon Ember Light" panose="020B0403020204020204" pitchFamily="34" charset="0"/>
              <a:cs typeface="Amazon Ember Light" panose="020B0403020204020204" pitchFamily="34" charset="0"/>
            </a:rPr>
            <a:t>Refine</a:t>
          </a:r>
        </a:p>
      </dsp:txBody>
      <dsp:txXfrm>
        <a:off x="1216496" y="783305"/>
        <a:ext cx="537319" cy="537319"/>
      </dsp:txXfrm>
    </dsp:sp>
    <dsp:sp modelId="{01B7DE84-4E64-834D-BEF3-386111A7A262}">
      <dsp:nvSpPr>
        <dsp:cNvPr id="0" name=""/>
        <dsp:cNvSpPr/>
      </dsp:nvSpPr>
      <dsp:spPr>
        <a:xfrm rot="19440000">
          <a:off x="1841205" y="591482"/>
          <a:ext cx="202514" cy="256460"/>
        </a:xfrm>
        <a:prstGeom prst="rightArrow">
          <a:avLst>
            <a:gd name="adj1" fmla="val 60000"/>
            <a:gd name="adj2" fmla="val 50000"/>
          </a:avLst>
        </a:prstGeom>
        <a:solidFill>
          <a:schemeClr val="accent6">
            <a:lumMod val="5000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b="0" i="0" kern="1200">
            <a:latin typeface="Amazon Ember Light" panose="020B0403020204020204" pitchFamily="34" charset="0"/>
            <a:ea typeface="Amazon Ember Light" panose="020B0403020204020204" pitchFamily="34" charset="0"/>
            <a:cs typeface="Amazon Ember Light" panose="020B0403020204020204" pitchFamily="34" charset="0"/>
          </a:endParaRPr>
        </a:p>
      </dsp:txBody>
      <dsp:txXfrm>
        <a:off x="1847006" y="660629"/>
        <a:ext cx="141760" cy="15387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7C723-ABBC-E645-801E-B0C72C8BE3E3}"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3671D-CE85-8344-8827-245F686BBD7D}" type="slidenum">
              <a:rPr lang="en-US" smtClean="0"/>
              <a:t>‹#›</a:t>
            </a:fld>
            <a:endParaRPr lang="en-US"/>
          </a:p>
        </p:txBody>
      </p:sp>
    </p:spTree>
    <p:extLst>
      <p:ext uri="{BB962C8B-B14F-4D97-AF65-F5344CB8AC3E}">
        <p14:creationId xmlns:p14="http://schemas.microsoft.com/office/powerpoint/2010/main" val="49204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mazon.awsapps.com/workdocs/index.html#/document/1d026876aede4b63427ef15b559e084c6ebe0cbed70c5862eee385d3494d0d5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152901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Business Outcomes Wiki, https://</a:t>
            </a:r>
            <a:r>
              <a:rPr lang="en-US" dirty="0" err="1"/>
              <a:t>w.amazon.com</a:t>
            </a:r>
            <a:r>
              <a:rPr lang="en-US" dirty="0"/>
              <a:t>/bin/view/AWS/Teams/Proserve/</a:t>
            </a:r>
            <a:r>
              <a:rPr lang="en-US" dirty="0" err="1"/>
              <a:t>CustomerBusinessOutcomes</a:t>
            </a:r>
            <a:r>
              <a:rPr lang="en-US" dirty="0"/>
              <a:t>/</a:t>
            </a:r>
          </a:p>
          <a:p>
            <a:endParaRPr lang="en-US" sz="1200" b="1" i="0" kern="1200" dirty="0">
              <a:solidFill>
                <a:schemeClr val="tx1"/>
              </a:solidFill>
              <a:effectLst/>
              <a:latin typeface="Amazon Ember Regular" charset="0"/>
              <a:ea typeface="+mn-ea"/>
              <a:cs typeface="+mn-cs"/>
            </a:endParaRPr>
          </a:p>
          <a:p>
            <a:endParaRPr lang="en-US" sz="1200" b="1"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What are Customer Business Outcomes?</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Our customers wants to grow its business, increase its productivity, reduce cost, or reduce risk. Business outcomes are the measurable impact on the way the customer makes money, and they define why the customer wants to implement AWS. Successfully helping our customers achieve their desired business outcomes can strengthen their business case and accelerate their digital transformation. Helping our customers achieve their desired business outcomes is what makes AWS a trusted business partner, not just a solutions vendor.</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330950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Customer Business Outcomes Wiki, https://</a:t>
            </a:r>
            <a:r>
              <a:rPr lang="en-US" dirty="0" err="1"/>
              <a:t>w.amazon.com</a:t>
            </a:r>
            <a:r>
              <a:rPr lang="en-US" dirty="0"/>
              <a:t>/bin/view/AWS/Teams/Proserve/</a:t>
            </a:r>
            <a:r>
              <a:rPr lang="en-US" dirty="0" err="1"/>
              <a:t>CustomerBusinessOutcomes</a:t>
            </a:r>
            <a:r>
              <a:rPr lang="en-US" dirty="0"/>
              <a:t>/</a:t>
            </a:r>
          </a:p>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23</a:t>
            </a:fld>
            <a:endParaRPr lang="en-US"/>
          </a:p>
        </p:txBody>
      </p:sp>
    </p:spTree>
    <p:extLst>
      <p:ext uri="{BB962C8B-B14F-4D97-AF65-F5344CB8AC3E}">
        <p14:creationId xmlns:p14="http://schemas.microsoft.com/office/powerpoint/2010/main" val="275377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73939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25</a:t>
            </a:fld>
            <a:endParaRPr lang="en-US"/>
          </a:p>
        </p:txBody>
      </p:sp>
    </p:spTree>
    <p:extLst>
      <p:ext uri="{BB962C8B-B14F-4D97-AF65-F5344CB8AC3E}">
        <p14:creationId xmlns:p14="http://schemas.microsoft.com/office/powerpoint/2010/main" val="1442097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Norms Wiki, https://</a:t>
            </a:r>
            <a:r>
              <a:rPr lang="en-US" dirty="0" err="1"/>
              <a:t>w.amazon.com</a:t>
            </a:r>
            <a:r>
              <a:rPr lang="en-US" dirty="0"/>
              <a:t>/bin/view/AWS/Teams/Proserve/Delivery/</a:t>
            </a:r>
            <a:r>
              <a:rPr lang="en-US" dirty="0" err="1"/>
              <a:t>teamnorms</a:t>
            </a:r>
            <a:r>
              <a:rPr lang="en-US" dirty="0"/>
              <a:t>/</a:t>
            </a:r>
          </a:p>
          <a:p>
            <a:endParaRPr lang="en-US" dirty="0"/>
          </a:p>
          <a:p>
            <a:r>
              <a:rPr lang="en-US" sz="1200" b="0" i="0" kern="1200" dirty="0">
                <a:solidFill>
                  <a:schemeClr val="tx1"/>
                </a:solidFill>
                <a:effectLst/>
                <a:latin typeface="+mn-lt"/>
                <a:ea typeface="+mn-ea"/>
                <a:cs typeface="+mn-cs"/>
              </a:rPr>
              <a:t>Teams often set Team Norms also known as Working Agreements that set boundaries for how individuals will work together as a team. Team Norms are created and enforced by the team and are often revisited and improved upon during the Retrospective event for teams. Team Norms guide team members in their day to day work reducing and removing potential points of friction while supporting a high bar for quality and collaboration.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Team Norms apply to the entire delivery team including the customer, partner, AWS ProServe, and often AWS SA/TAM teams. </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54416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Norms Wiki, https://</a:t>
            </a:r>
            <a:r>
              <a:rPr lang="en-US" dirty="0" err="1"/>
              <a:t>w.amazon.com</a:t>
            </a:r>
            <a:r>
              <a:rPr lang="en-US" dirty="0"/>
              <a:t>/bin/view/AWS/Teams/Proserve/Delivery/</a:t>
            </a:r>
            <a:r>
              <a:rPr lang="en-US" dirty="0" err="1"/>
              <a:t>teamnorms</a:t>
            </a:r>
            <a:r>
              <a:rPr lang="en-US" dirty="0"/>
              <a:t>/</a:t>
            </a:r>
          </a:p>
          <a:p>
            <a:endParaRPr lang="en-US" dirty="0"/>
          </a:p>
          <a:p>
            <a:r>
              <a:rPr lang="en-US" sz="1200" b="0" i="0" kern="1200" dirty="0">
                <a:solidFill>
                  <a:schemeClr val="tx1"/>
                </a:solidFill>
                <a:effectLst/>
                <a:latin typeface="+mn-lt"/>
                <a:ea typeface="+mn-ea"/>
                <a:cs typeface="+mn-cs"/>
              </a:rPr>
              <a:t>Teams often set Team Norms also known as Working Agreements that set boundaries for how individuals will work together as a team. Team Norms are created and enforced by the team and are often revisited and improved upon during the Retrospective event for teams. Team Norms guide team members in their day to day work reducing and removing potential points of friction while supporting a high bar for quality and collaboration.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Team Norms apply to the entire delivery team including the customer, partner, AWS ProServe, and often AWS SA/TAM teams. </a:t>
            </a:r>
            <a:endParaRPr lang="en-US" dirty="0"/>
          </a:p>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27</a:t>
            </a:fld>
            <a:endParaRPr lang="en-US"/>
          </a:p>
        </p:txBody>
      </p:sp>
    </p:spTree>
    <p:extLst>
      <p:ext uri="{BB962C8B-B14F-4D97-AF65-F5344CB8AC3E}">
        <p14:creationId xmlns:p14="http://schemas.microsoft.com/office/powerpoint/2010/main" val="3229644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Definition of Done and Definition of Ready wiki for more details and recommendations for DOR and DOD to get your team started, https://</a:t>
            </a:r>
            <a:r>
              <a:rPr lang="en-US" dirty="0" err="1"/>
              <a:t>w.amazon.com</a:t>
            </a:r>
            <a:r>
              <a:rPr lang="en-US" dirty="0"/>
              <a:t>/bin/view/AWS/Teams/Proserve/Delivery/</a:t>
            </a:r>
            <a:r>
              <a:rPr lang="en-US" dirty="0" err="1"/>
              <a:t>teamnorms</a:t>
            </a:r>
            <a:r>
              <a:rPr lang="en-US" dirty="0"/>
              <a:t>/#HDefinitionofReady26Done</a:t>
            </a:r>
          </a:p>
          <a:p>
            <a:endParaRPr lang="en-US" dirty="0"/>
          </a:p>
          <a:p>
            <a:endParaRPr lang="en-US" dirty="0"/>
          </a:p>
          <a:p>
            <a:r>
              <a:rPr lang="en-US" sz="1200" b="1" i="0" kern="1200" dirty="0">
                <a:solidFill>
                  <a:schemeClr val="tx1"/>
                </a:solidFill>
                <a:effectLst/>
                <a:latin typeface="Amazon Ember Regular" charset="0"/>
                <a:ea typeface="+mn-ea"/>
                <a:cs typeface="+mn-cs"/>
              </a:rPr>
              <a:t>Story: </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Story deliverables: Each story may have 1 or more of these components:</a:t>
            </a:r>
          </a:p>
          <a:p>
            <a:r>
              <a:rPr lang="en-US" sz="1200" b="0" i="0" kern="1200" dirty="0">
                <a:solidFill>
                  <a:schemeClr val="tx1"/>
                </a:solidFill>
                <a:effectLst/>
                <a:latin typeface="Amazon Ember Regular" charset="0"/>
                <a:ea typeface="+mn-ea"/>
                <a:cs typeface="+mn-cs"/>
              </a:rPr>
              <a:t>Code checked in and reviewed by a peer</a:t>
            </a:r>
          </a:p>
          <a:p>
            <a:r>
              <a:rPr lang="en-US" sz="1200" b="0" i="0" kern="1200" dirty="0">
                <a:solidFill>
                  <a:schemeClr val="tx1"/>
                </a:solidFill>
                <a:effectLst/>
                <a:latin typeface="Amazon Ember Regular" charset="0"/>
                <a:ea typeface="+mn-ea"/>
                <a:cs typeface="+mn-cs"/>
              </a:rPr>
              <a:t>Stakeholders including the </a:t>
            </a:r>
            <a:r>
              <a:rPr lang="en-US" sz="1200" b="1" i="0" kern="1200" dirty="0">
                <a:solidFill>
                  <a:schemeClr val="tx1"/>
                </a:solidFill>
                <a:effectLst/>
                <a:latin typeface="Amazon Ember Regular" charset="0"/>
                <a:ea typeface="+mn-ea"/>
                <a:cs typeface="+mn-cs"/>
              </a:rPr>
              <a:t>buyer </a:t>
            </a:r>
            <a:r>
              <a:rPr lang="en-US" sz="1200" b="0" i="0" kern="1200" dirty="0">
                <a:solidFill>
                  <a:schemeClr val="tx1"/>
                </a:solidFill>
                <a:effectLst/>
                <a:latin typeface="Amazon Ember Regular" charset="0"/>
                <a:ea typeface="+mn-ea"/>
                <a:cs typeface="+mn-cs"/>
              </a:rPr>
              <a:t>have reviewed and accepted the work</a:t>
            </a:r>
          </a:p>
          <a:p>
            <a:r>
              <a:rPr lang="en-US" sz="1200" b="0" i="0" kern="1200" dirty="0">
                <a:solidFill>
                  <a:schemeClr val="tx1"/>
                </a:solidFill>
                <a:effectLst/>
                <a:latin typeface="Amazon Ember Regular" charset="0"/>
                <a:ea typeface="+mn-ea"/>
                <a:cs typeface="+mn-cs"/>
              </a:rPr>
              <a:t>Unit test passed</a:t>
            </a:r>
          </a:p>
          <a:p>
            <a:r>
              <a:rPr lang="en-US" sz="1200" b="0" i="0" kern="1200" dirty="0">
                <a:solidFill>
                  <a:schemeClr val="tx1"/>
                </a:solidFill>
                <a:effectLst/>
                <a:latin typeface="Amazon Ember Regular" charset="0"/>
                <a:ea typeface="+mn-ea"/>
                <a:cs typeface="+mn-cs"/>
              </a:rPr>
              <a:t>Documentation / Diagrams updated and </a:t>
            </a:r>
            <a:r>
              <a:rPr lang="en-US" sz="1200" b="1" i="0" kern="1200" dirty="0">
                <a:solidFill>
                  <a:schemeClr val="tx1"/>
                </a:solidFill>
                <a:effectLst/>
                <a:latin typeface="Amazon Ember Regular" charset="0"/>
                <a:ea typeface="+mn-ea"/>
                <a:cs typeface="+mn-cs"/>
              </a:rPr>
              <a:t>published </a:t>
            </a:r>
            <a:r>
              <a:rPr lang="en-US" sz="1200" b="0" i="0" kern="1200" dirty="0">
                <a:solidFill>
                  <a:schemeClr val="tx1"/>
                </a:solidFill>
                <a:effectLst/>
                <a:latin typeface="Amazon Ember Regular" charset="0"/>
                <a:ea typeface="+mn-ea"/>
                <a:cs typeface="+mn-cs"/>
              </a:rPr>
              <a:t>on the project Repo</a:t>
            </a:r>
          </a:p>
          <a:p>
            <a:r>
              <a:rPr lang="en-US" sz="1200" b="0" i="0" kern="1200" dirty="0">
                <a:solidFill>
                  <a:schemeClr val="tx1"/>
                </a:solidFill>
                <a:effectLst/>
                <a:latin typeface="Amazon Ember Regular" charset="0"/>
                <a:ea typeface="+mn-ea"/>
                <a:cs typeface="+mn-cs"/>
              </a:rPr>
              <a:t>Operations is integrated</a:t>
            </a:r>
          </a:p>
          <a:p>
            <a:r>
              <a:rPr lang="en-US" sz="1200" b="0" i="0" kern="1200" dirty="0">
                <a:solidFill>
                  <a:schemeClr val="tx1"/>
                </a:solidFill>
                <a:effectLst/>
                <a:latin typeface="Amazon Ember Regular" charset="0"/>
                <a:ea typeface="+mn-ea"/>
                <a:cs typeface="+mn-cs"/>
              </a:rPr>
              <a:t>Security is integrated</a:t>
            </a:r>
          </a:p>
          <a:p>
            <a:r>
              <a:rPr lang="en-US" sz="1200" b="0" i="0" kern="1200" dirty="0">
                <a:solidFill>
                  <a:schemeClr val="tx1"/>
                </a:solidFill>
                <a:effectLst/>
                <a:latin typeface="Amazon Ember Regular" charset="0"/>
                <a:ea typeface="+mn-ea"/>
                <a:cs typeface="+mn-cs"/>
              </a:rPr>
              <a:t>Solution demonstrated to the </a:t>
            </a:r>
            <a:r>
              <a:rPr lang="en-US" sz="1200" b="1" i="0" kern="1200" dirty="0">
                <a:solidFill>
                  <a:schemeClr val="tx1"/>
                </a:solidFill>
                <a:effectLst/>
                <a:latin typeface="Amazon Ember Regular" charset="0"/>
                <a:ea typeface="+mn-ea"/>
                <a:cs typeface="+mn-cs"/>
              </a:rPr>
              <a:t>buyer</a:t>
            </a:r>
            <a:r>
              <a:rPr lang="en-US" sz="1200" b="0" i="0" kern="1200" dirty="0">
                <a:solidFill>
                  <a:schemeClr val="tx1"/>
                </a:solidFill>
                <a:effectLst/>
                <a:latin typeface="Amazon Ember Regular" charset="0"/>
                <a:ea typeface="+mn-ea"/>
                <a:cs typeface="+mn-cs"/>
              </a:rPr>
              <a:t> in non-production environment</a:t>
            </a:r>
          </a:p>
          <a:p>
            <a:r>
              <a:rPr lang="en-US" sz="1200" b="0" i="0" kern="1200" dirty="0">
                <a:solidFill>
                  <a:schemeClr val="tx1"/>
                </a:solidFill>
                <a:effectLst/>
                <a:latin typeface="Amazon Ember Regular" charset="0"/>
                <a:ea typeface="+mn-ea"/>
                <a:cs typeface="+mn-cs"/>
              </a:rPr>
              <a:t>Acceptance criteria verified complete by the </a:t>
            </a:r>
            <a:r>
              <a:rPr lang="en-US" sz="1200" b="1" i="0" kern="1200" dirty="0">
                <a:solidFill>
                  <a:schemeClr val="tx1"/>
                </a:solidFill>
                <a:effectLst/>
                <a:latin typeface="Amazon Ember Regular" charset="0"/>
                <a:ea typeface="+mn-ea"/>
                <a:cs typeface="+mn-cs"/>
              </a:rPr>
              <a:t>buyer</a:t>
            </a: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Sprint: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Here are examples of how a team establish team norms for sprint and story management:</a:t>
            </a:r>
          </a:p>
          <a:p>
            <a:r>
              <a:rPr lang="en-US" sz="1200" b="0" i="0" kern="1200" dirty="0">
                <a:solidFill>
                  <a:schemeClr val="tx1"/>
                </a:solidFill>
                <a:effectLst/>
                <a:latin typeface="Amazon Ember Regular" charset="0"/>
                <a:ea typeface="+mn-ea"/>
                <a:cs typeface="+mn-cs"/>
              </a:rPr>
              <a:t>Team members mark all completed sprint stories as “Done” (in Jira).</a:t>
            </a:r>
          </a:p>
          <a:p>
            <a:r>
              <a:rPr lang="en-US" sz="1200" b="0" i="0" kern="1200" dirty="0">
                <a:solidFill>
                  <a:schemeClr val="tx1"/>
                </a:solidFill>
                <a:effectLst/>
                <a:latin typeface="Amazon Ember Regular" charset="0"/>
                <a:ea typeface="+mn-ea"/>
                <a:cs typeface="+mn-cs"/>
              </a:rPr>
              <a:t>Backlog updated</a:t>
            </a:r>
          </a:p>
          <a:p>
            <a:r>
              <a:rPr lang="en-US" sz="1200" b="0" i="0" kern="1200" dirty="0">
                <a:solidFill>
                  <a:schemeClr val="tx1"/>
                </a:solidFill>
                <a:effectLst/>
                <a:latin typeface="Amazon Ember Regular" charset="0"/>
                <a:ea typeface="+mn-ea"/>
                <a:cs typeface="+mn-cs"/>
              </a:rPr>
              <a:t>Burndown and velocity reports run and communicated to teams</a:t>
            </a:r>
          </a:p>
          <a:p>
            <a:r>
              <a:rPr lang="en-US" sz="1200" b="0" i="0" kern="1200" dirty="0">
                <a:solidFill>
                  <a:schemeClr val="tx1"/>
                </a:solidFill>
                <a:effectLst/>
                <a:latin typeface="Amazon Ember Regular" charset="0"/>
                <a:ea typeface="+mn-ea"/>
                <a:cs typeface="+mn-cs"/>
              </a:rPr>
              <a:t>Retro is completed and outcomes documented and published to wiki</a:t>
            </a:r>
          </a:p>
          <a:p>
            <a:r>
              <a:rPr lang="en-US" sz="1200" b="0" i="0" kern="1200" dirty="0">
                <a:solidFill>
                  <a:schemeClr val="tx1"/>
                </a:solidFill>
                <a:effectLst/>
                <a:latin typeface="Amazon Ember Regular" charset="0"/>
                <a:ea typeface="+mn-ea"/>
                <a:cs typeface="+mn-cs"/>
              </a:rPr>
              <a:t>A Well Architected Review is conducted at the end of major build phases</a:t>
            </a:r>
          </a:p>
          <a:p>
            <a:br>
              <a:rPr lang="en-US" dirty="0"/>
            </a:br>
            <a:r>
              <a:rPr lang="en-US" dirty="0"/>
              <a: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274063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Definition of Done and Definition of Ready wiki for more details and recommendations for DOR and DOD to get your team started, https://</a:t>
            </a:r>
            <a:r>
              <a:rPr lang="en-US" dirty="0" err="1"/>
              <a:t>w.amazon.com</a:t>
            </a:r>
            <a:r>
              <a:rPr lang="en-US" dirty="0"/>
              <a:t>/bin/view/AWS/Teams/Proserve/Delivery/</a:t>
            </a:r>
            <a:r>
              <a:rPr lang="en-US" dirty="0" err="1"/>
              <a:t>teamnorms</a:t>
            </a:r>
            <a:r>
              <a:rPr lang="en-US" dirty="0"/>
              <a:t>/#HDefinitionofReady26Done</a:t>
            </a:r>
          </a:p>
          <a:p>
            <a:endParaRPr lang="en-US" dirty="0"/>
          </a:p>
          <a:p>
            <a:endParaRPr lang="en-US" dirty="0"/>
          </a:p>
          <a:p>
            <a:r>
              <a:rPr lang="en-US" sz="1200" b="1" i="0" kern="1200" dirty="0">
                <a:solidFill>
                  <a:schemeClr val="tx1"/>
                </a:solidFill>
                <a:effectLst/>
                <a:latin typeface="Amazon Ember Regular" charset="0"/>
                <a:ea typeface="+mn-ea"/>
                <a:cs typeface="+mn-cs"/>
              </a:rPr>
              <a:t>Story: </a:t>
            </a:r>
            <a:br>
              <a:rPr lang="en-US" sz="1200" b="0" i="0" kern="1200" dirty="0">
                <a:solidFill>
                  <a:schemeClr val="tx1"/>
                </a:solidFill>
                <a:effectLst/>
                <a:latin typeface="Amazon Ember Regular" charset="0"/>
                <a:ea typeface="+mn-ea"/>
                <a:cs typeface="+mn-cs"/>
              </a:rPr>
            </a:br>
            <a:r>
              <a:rPr lang="en-US" sz="1200" b="0" i="0" kern="1200" dirty="0">
                <a:solidFill>
                  <a:schemeClr val="tx1"/>
                </a:solidFill>
                <a:effectLst/>
                <a:latin typeface="Amazon Ember Regular" charset="0"/>
                <a:ea typeface="+mn-ea"/>
                <a:cs typeface="+mn-cs"/>
              </a:rPr>
              <a:t>Story deliverables: Each story may have 1 or more of these components:</a:t>
            </a:r>
          </a:p>
          <a:p>
            <a:r>
              <a:rPr lang="en-US" sz="1200" b="0" i="0" kern="1200" dirty="0">
                <a:solidFill>
                  <a:schemeClr val="tx1"/>
                </a:solidFill>
                <a:effectLst/>
                <a:latin typeface="Amazon Ember Regular" charset="0"/>
                <a:ea typeface="+mn-ea"/>
                <a:cs typeface="+mn-cs"/>
              </a:rPr>
              <a:t>Code checked in and reviewed by a peer</a:t>
            </a:r>
          </a:p>
          <a:p>
            <a:r>
              <a:rPr lang="en-US" sz="1200" b="0" i="0" kern="1200" dirty="0">
                <a:solidFill>
                  <a:schemeClr val="tx1"/>
                </a:solidFill>
                <a:effectLst/>
                <a:latin typeface="Amazon Ember Regular" charset="0"/>
                <a:ea typeface="+mn-ea"/>
                <a:cs typeface="+mn-cs"/>
              </a:rPr>
              <a:t>Stakeholders including the </a:t>
            </a:r>
            <a:r>
              <a:rPr lang="en-US" sz="1200" b="1" i="0" kern="1200" dirty="0">
                <a:solidFill>
                  <a:schemeClr val="tx1"/>
                </a:solidFill>
                <a:effectLst/>
                <a:latin typeface="Amazon Ember Regular" charset="0"/>
                <a:ea typeface="+mn-ea"/>
                <a:cs typeface="+mn-cs"/>
              </a:rPr>
              <a:t>buyer </a:t>
            </a:r>
            <a:r>
              <a:rPr lang="en-US" sz="1200" b="0" i="0" kern="1200" dirty="0">
                <a:solidFill>
                  <a:schemeClr val="tx1"/>
                </a:solidFill>
                <a:effectLst/>
                <a:latin typeface="Amazon Ember Regular" charset="0"/>
                <a:ea typeface="+mn-ea"/>
                <a:cs typeface="+mn-cs"/>
              </a:rPr>
              <a:t>have reviewed and accepted the work</a:t>
            </a:r>
          </a:p>
          <a:p>
            <a:r>
              <a:rPr lang="en-US" sz="1200" b="0" i="0" kern="1200" dirty="0">
                <a:solidFill>
                  <a:schemeClr val="tx1"/>
                </a:solidFill>
                <a:effectLst/>
                <a:latin typeface="Amazon Ember Regular" charset="0"/>
                <a:ea typeface="+mn-ea"/>
                <a:cs typeface="+mn-cs"/>
              </a:rPr>
              <a:t>Unit test passed</a:t>
            </a:r>
          </a:p>
          <a:p>
            <a:r>
              <a:rPr lang="en-US" sz="1200" b="0" i="0" kern="1200" dirty="0">
                <a:solidFill>
                  <a:schemeClr val="tx1"/>
                </a:solidFill>
                <a:effectLst/>
                <a:latin typeface="Amazon Ember Regular" charset="0"/>
                <a:ea typeface="+mn-ea"/>
                <a:cs typeface="+mn-cs"/>
              </a:rPr>
              <a:t>Documentation / Diagrams updated and </a:t>
            </a:r>
            <a:r>
              <a:rPr lang="en-US" sz="1200" b="1" i="0" kern="1200" dirty="0">
                <a:solidFill>
                  <a:schemeClr val="tx1"/>
                </a:solidFill>
                <a:effectLst/>
                <a:latin typeface="Amazon Ember Regular" charset="0"/>
                <a:ea typeface="+mn-ea"/>
                <a:cs typeface="+mn-cs"/>
              </a:rPr>
              <a:t>published </a:t>
            </a:r>
            <a:r>
              <a:rPr lang="en-US" sz="1200" b="0" i="0" kern="1200" dirty="0">
                <a:solidFill>
                  <a:schemeClr val="tx1"/>
                </a:solidFill>
                <a:effectLst/>
                <a:latin typeface="Amazon Ember Regular" charset="0"/>
                <a:ea typeface="+mn-ea"/>
                <a:cs typeface="+mn-cs"/>
              </a:rPr>
              <a:t>on the project Repo</a:t>
            </a:r>
          </a:p>
          <a:p>
            <a:r>
              <a:rPr lang="en-US" sz="1200" b="0" i="0" kern="1200" dirty="0">
                <a:solidFill>
                  <a:schemeClr val="tx1"/>
                </a:solidFill>
                <a:effectLst/>
                <a:latin typeface="Amazon Ember Regular" charset="0"/>
                <a:ea typeface="+mn-ea"/>
                <a:cs typeface="+mn-cs"/>
              </a:rPr>
              <a:t>Operations is integrated</a:t>
            </a:r>
          </a:p>
          <a:p>
            <a:r>
              <a:rPr lang="en-US" sz="1200" b="0" i="0" kern="1200" dirty="0">
                <a:solidFill>
                  <a:schemeClr val="tx1"/>
                </a:solidFill>
                <a:effectLst/>
                <a:latin typeface="Amazon Ember Regular" charset="0"/>
                <a:ea typeface="+mn-ea"/>
                <a:cs typeface="+mn-cs"/>
              </a:rPr>
              <a:t>Security is integrated</a:t>
            </a:r>
          </a:p>
          <a:p>
            <a:r>
              <a:rPr lang="en-US" sz="1200" b="0" i="0" kern="1200" dirty="0">
                <a:solidFill>
                  <a:schemeClr val="tx1"/>
                </a:solidFill>
                <a:effectLst/>
                <a:latin typeface="Amazon Ember Regular" charset="0"/>
                <a:ea typeface="+mn-ea"/>
                <a:cs typeface="+mn-cs"/>
              </a:rPr>
              <a:t>Solution demonstrated to the </a:t>
            </a:r>
            <a:r>
              <a:rPr lang="en-US" sz="1200" b="1" i="0" kern="1200" dirty="0">
                <a:solidFill>
                  <a:schemeClr val="tx1"/>
                </a:solidFill>
                <a:effectLst/>
                <a:latin typeface="Amazon Ember Regular" charset="0"/>
                <a:ea typeface="+mn-ea"/>
                <a:cs typeface="+mn-cs"/>
              </a:rPr>
              <a:t>buyer</a:t>
            </a:r>
            <a:r>
              <a:rPr lang="en-US" sz="1200" b="0" i="0" kern="1200" dirty="0">
                <a:solidFill>
                  <a:schemeClr val="tx1"/>
                </a:solidFill>
                <a:effectLst/>
                <a:latin typeface="Amazon Ember Regular" charset="0"/>
                <a:ea typeface="+mn-ea"/>
                <a:cs typeface="+mn-cs"/>
              </a:rPr>
              <a:t> in non-production environment</a:t>
            </a:r>
          </a:p>
          <a:p>
            <a:r>
              <a:rPr lang="en-US" sz="1200" b="0" i="0" kern="1200" dirty="0">
                <a:solidFill>
                  <a:schemeClr val="tx1"/>
                </a:solidFill>
                <a:effectLst/>
                <a:latin typeface="Amazon Ember Regular" charset="0"/>
                <a:ea typeface="+mn-ea"/>
                <a:cs typeface="+mn-cs"/>
              </a:rPr>
              <a:t>Acceptance criteria verified complete by the </a:t>
            </a:r>
            <a:r>
              <a:rPr lang="en-US" sz="1200" b="1" i="0" kern="1200" dirty="0">
                <a:solidFill>
                  <a:schemeClr val="tx1"/>
                </a:solidFill>
                <a:effectLst/>
                <a:latin typeface="Amazon Ember Regular" charset="0"/>
                <a:ea typeface="+mn-ea"/>
                <a:cs typeface="+mn-cs"/>
              </a:rPr>
              <a:t>buyer</a:t>
            </a:r>
            <a:endParaRPr lang="en-US" sz="1200" b="0" i="0" kern="1200" dirty="0">
              <a:solidFill>
                <a:schemeClr val="tx1"/>
              </a:solidFill>
              <a:effectLst/>
              <a:latin typeface="Amazon Ember Regular" charset="0"/>
              <a:ea typeface="+mn-ea"/>
              <a:cs typeface="+mn-cs"/>
            </a:endParaRPr>
          </a:p>
          <a:p>
            <a:r>
              <a:rPr lang="en-US" sz="1200" b="1" i="0" kern="1200" dirty="0">
                <a:solidFill>
                  <a:schemeClr val="tx1"/>
                </a:solidFill>
                <a:effectLst/>
                <a:latin typeface="Amazon Ember Regular" charset="0"/>
                <a:ea typeface="+mn-ea"/>
                <a:cs typeface="+mn-cs"/>
              </a:rPr>
              <a:t>Sprint: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Here are examples of how a team establish team norms for sprint and story management:</a:t>
            </a:r>
          </a:p>
          <a:p>
            <a:r>
              <a:rPr lang="en-US" sz="1200" b="0" i="0" kern="1200" dirty="0">
                <a:solidFill>
                  <a:schemeClr val="tx1"/>
                </a:solidFill>
                <a:effectLst/>
                <a:latin typeface="Amazon Ember Regular" charset="0"/>
                <a:ea typeface="+mn-ea"/>
                <a:cs typeface="+mn-cs"/>
              </a:rPr>
              <a:t>Team members mark all completed sprint stories as “Done” (in Jira).</a:t>
            </a:r>
          </a:p>
          <a:p>
            <a:r>
              <a:rPr lang="en-US" sz="1200" b="0" i="0" kern="1200" dirty="0">
                <a:solidFill>
                  <a:schemeClr val="tx1"/>
                </a:solidFill>
                <a:effectLst/>
                <a:latin typeface="Amazon Ember Regular" charset="0"/>
                <a:ea typeface="+mn-ea"/>
                <a:cs typeface="+mn-cs"/>
              </a:rPr>
              <a:t>Backlog updated</a:t>
            </a:r>
          </a:p>
          <a:p>
            <a:r>
              <a:rPr lang="en-US" sz="1200" b="0" i="0" kern="1200" dirty="0">
                <a:solidFill>
                  <a:schemeClr val="tx1"/>
                </a:solidFill>
                <a:effectLst/>
                <a:latin typeface="Amazon Ember Regular" charset="0"/>
                <a:ea typeface="+mn-ea"/>
                <a:cs typeface="+mn-cs"/>
              </a:rPr>
              <a:t>Burndown and velocity reports run and communicated to teams</a:t>
            </a:r>
          </a:p>
          <a:p>
            <a:r>
              <a:rPr lang="en-US" sz="1200" b="0" i="0" kern="1200" dirty="0">
                <a:solidFill>
                  <a:schemeClr val="tx1"/>
                </a:solidFill>
                <a:effectLst/>
                <a:latin typeface="Amazon Ember Regular" charset="0"/>
                <a:ea typeface="+mn-ea"/>
                <a:cs typeface="+mn-cs"/>
              </a:rPr>
              <a:t>Retro is completed and outcomes documented and published to wiki</a:t>
            </a:r>
          </a:p>
          <a:p>
            <a:r>
              <a:rPr lang="en-US" sz="1200" b="0" i="0" kern="1200" dirty="0">
                <a:solidFill>
                  <a:schemeClr val="tx1"/>
                </a:solidFill>
                <a:effectLst/>
                <a:latin typeface="Amazon Ember Regular" charset="0"/>
                <a:ea typeface="+mn-ea"/>
                <a:cs typeface="+mn-cs"/>
              </a:rPr>
              <a:t>A Well Architected Review is conducted at the end of major build phases</a:t>
            </a:r>
          </a:p>
          <a:p>
            <a:br>
              <a:rPr lang="en-US" dirty="0"/>
            </a:br>
            <a:r>
              <a:rPr lang="en-US" dirty="0"/>
              <a:t>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25726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Inclusive Meeting Tips, https://</a:t>
            </a:r>
            <a:r>
              <a:rPr lang="en-US" dirty="0" err="1"/>
              <a:t>w.amazon.com</a:t>
            </a:r>
            <a:r>
              <a:rPr lang="en-US" dirty="0"/>
              <a:t>/bin/view/AWS/Teams/Proserve/Delivery/</a:t>
            </a:r>
            <a:r>
              <a:rPr lang="en-US" dirty="0" err="1"/>
              <a:t>teamnorms</a:t>
            </a:r>
            <a:r>
              <a:rPr lang="en-US" dirty="0"/>
              <a:t>/#</a:t>
            </a:r>
            <a:r>
              <a:rPr lang="en-US" dirty="0" err="1"/>
              <a:t>HInclusiveMeetingTips</a:t>
            </a:r>
            <a:endParaRPr lang="en-US" dirty="0"/>
          </a:p>
          <a:p>
            <a:endParaRPr lang="en-US" dirty="0"/>
          </a:p>
          <a:p>
            <a:r>
              <a:rPr lang="en-US" dirty="0"/>
              <a:t>Poster: https://</a:t>
            </a:r>
            <a:r>
              <a:rPr lang="en-US" dirty="0" err="1"/>
              <a:t>drive.corp.amazon.com</a:t>
            </a:r>
            <a:r>
              <a:rPr lang="en-US" dirty="0"/>
              <a:t>/documents/</a:t>
            </a:r>
            <a:r>
              <a:rPr lang="en-US" dirty="0" err="1"/>
              <a:t>solaskip</a:t>
            </a:r>
            <a:r>
              <a:rPr lang="en-US" dirty="0"/>
              <a:t>@/Inclusive%20Meeting%20Tips/Inclusive%20Meeting%20Tips%20for%20Employee%20Reference%20FINAL.pdf</a:t>
            </a:r>
          </a:p>
          <a:p>
            <a:endParaRPr lang="en-US" dirty="0"/>
          </a:p>
          <a:p>
            <a:endParaRPr lang="en-US" dirty="0"/>
          </a:p>
          <a:p>
            <a:pPr lvl="0"/>
            <a:r>
              <a:rPr lang="en-US" sz="1050" b="1" dirty="0"/>
              <a:t>Credit the Ideas of Others</a:t>
            </a:r>
          </a:p>
          <a:p>
            <a:pPr lvl="1"/>
            <a:r>
              <a:rPr lang="en-US" sz="1050" b="1" dirty="0"/>
              <a:t>If </a:t>
            </a:r>
            <a:r>
              <a:rPr lang="en-US" sz="1050" dirty="0"/>
              <a:t>I observe someone repeat an idea previously shared by another an get credit for it, </a:t>
            </a:r>
            <a:r>
              <a:rPr lang="en-US" sz="1050" b="1" dirty="0"/>
              <a:t>then</a:t>
            </a:r>
            <a:r>
              <a:rPr lang="en-US" sz="1050" dirty="0"/>
              <a:t> I'll verbally acknowledge the contribution of both individuals </a:t>
            </a:r>
          </a:p>
          <a:p>
            <a:pPr lvl="1"/>
            <a:endParaRPr lang="en-US" sz="1050" dirty="0"/>
          </a:p>
          <a:p>
            <a:pPr lvl="0"/>
            <a:r>
              <a:rPr lang="en-US" sz="1050" b="1" dirty="0"/>
              <a:t>Create an Opening for Others</a:t>
            </a:r>
          </a:p>
          <a:p>
            <a:pPr lvl="1"/>
            <a:r>
              <a:rPr lang="en-US" sz="1050" b="1" dirty="0"/>
              <a:t>If </a:t>
            </a:r>
            <a:r>
              <a:rPr lang="en-US" sz="1050" dirty="0"/>
              <a:t>I observe someone dominating a conversation to the point that others can't contribute, </a:t>
            </a:r>
            <a:r>
              <a:rPr lang="en-US" sz="1050" b="1" dirty="0"/>
              <a:t>then</a:t>
            </a:r>
            <a:r>
              <a:rPr lang="en-US" sz="1050" dirty="0"/>
              <a:t> I'll redirect the conversation to other participants </a:t>
            </a:r>
          </a:p>
          <a:p>
            <a:pPr lvl="1"/>
            <a:endParaRPr lang="en-US" sz="1050" dirty="0"/>
          </a:p>
          <a:p>
            <a:pPr lvl="1"/>
            <a:endParaRPr lang="en-US" sz="1050" dirty="0"/>
          </a:p>
          <a:p>
            <a:pPr lvl="0"/>
            <a:r>
              <a:rPr lang="en-US" sz="1050" b="1" dirty="0"/>
              <a:t>Recognize Efforts</a:t>
            </a:r>
          </a:p>
          <a:p>
            <a:pPr lvl="1"/>
            <a:r>
              <a:rPr lang="en-US" sz="1050" b="1" dirty="0"/>
              <a:t>If </a:t>
            </a:r>
            <a:r>
              <a:rPr lang="en-US" sz="1050" dirty="0"/>
              <a:t>I see someone demonstrating inclusive meeting practices, </a:t>
            </a:r>
            <a:r>
              <a:rPr lang="en-US" sz="1050" b="1" dirty="0"/>
              <a:t>then</a:t>
            </a:r>
            <a:r>
              <a:rPr lang="en-US" sz="1050" dirty="0"/>
              <a:t> I'll positively recognize and reinforce them</a:t>
            </a:r>
          </a:p>
          <a:p>
            <a:pPr lvl="1"/>
            <a:endParaRPr lang="en-US" sz="1050" dirty="0"/>
          </a:p>
          <a:p>
            <a:pPr lvl="0"/>
            <a:r>
              <a:rPr lang="en-US" sz="1050" b="1" dirty="0"/>
              <a:t>Help Others</a:t>
            </a:r>
          </a:p>
          <a:p>
            <a:pPr lvl="1"/>
            <a:r>
              <a:rPr lang="en-US" sz="1050" b="1" dirty="0"/>
              <a:t>If </a:t>
            </a:r>
            <a:r>
              <a:rPr lang="en-US" sz="1050" dirty="0"/>
              <a:t>I observe someone not following our inclusive meeting guidelines, </a:t>
            </a:r>
            <a:r>
              <a:rPr lang="en-US" sz="1050" b="1" dirty="0"/>
              <a:t>then</a:t>
            </a:r>
            <a:r>
              <a:rPr lang="en-US" sz="1050" dirty="0"/>
              <a:t> I'll bring it up to them in an appropriate setting</a:t>
            </a:r>
          </a:p>
          <a:p>
            <a:pPr lvl="1"/>
            <a:endParaRPr lang="en-US" dirty="0"/>
          </a:p>
          <a:p>
            <a:pPr lvl="1"/>
            <a:endParaRPr lang="en-US" sz="1050" dirty="0"/>
          </a:p>
          <a:p>
            <a:pPr lvl="0"/>
            <a:r>
              <a:rPr lang="en-US" sz="1050" b="1" dirty="0"/>
              <a:t>Dial in Your Colleagues</a:t>
            </a:r>
          </a:p>
          <a:p>
            <a:pPr lvl="1"/>
            <a:r>
              <a:rPr lang="en-US" sz="1050" b="1" dirty="0"/>
              <a:t>If</a:t>
            </a:r>
            <a:r>
              <a:rPr lang="en-US" sz="1050" dirty="0"/>
              <a:t> I own a meeting, </a:t>
            </a:r>
            <a:r>
              <a:rPr lang="en-US" sz="1050" b="1" dirty="0"/>
              <a:t>then</a:t>
            </a:r>
            <a:r>
              <a:rPr lang="en-US" sz="1050" dirty="0"/>
              <a:t> I will ensure a conference line or VC is set up for the meeting</a:t>
            </a:r>
          </a:p>
          <a:p>
            <a:pPr lvl="1"/>
            <a:endParaRPr lang="en-US" sz="1050" dirty="0"/>
          </a:p>
          <a:p>
            <a:pPr lvl="0"/>
            <a:r>
              <a:rPr lang="en-US" sz="1050" b="1" dirty="0"/>
              <a:t>Include Your Remote Callers</a:t>
            </a:r>
          </a:p>
          <a:p>
            <a:pPr lvl="1"/>
            <a:r>
              <a:rPr lang="en-US" sz="1050" b="1" dirty="0"/>
              <a:t>If</a:t>
            </a:r>
            <a:r>
              <a:rPr lang="en-US" sz="1050" dirty="0"/>
              <a:t> there are participants on a conference line, </a:t>
            </a:r>
            <a:r>
              <a:rPr lang="en-US" sz="1050" b="1" dirty="0"/>
              <a:t>then</a:t>
            </a:r>
            <a:r>
              <a:rPr lang="en-US" sz="1050" dirty="0"/>
              <a:t> I'll write their names on a white board or a paper in the middle of the table</a:t>
            </a:r>
          </a:p>
          <a:p>
            <a:pPr lvl="1"/>
            <a:endParaRPr lang="en-US" sz="1050" dirty="0"/>
          </a:p>
          <a:p>
            <a:pPr lvl="0"/>
            <a:r>
              <a:rPr lang="en-US" sz="1050" b="1" dirty="0"/>
              <a:t>Optimize Meeting Times for Required Attendees</a:t>
            </a:r>
          </a:p>
          <a:p>
            <a:pPr lvl="1"/>
            <a:r>
              <a:rPr lang="en-US" sz="1050" b="1" dirty="0"/>
              <a:t>If</a:t>
            </a:r>
            <a:r>
              <a:rPr lang="en-US" sz="1050" dirty="0"/>
              <a:t> I own a meeting (particularly a recurring meeting), </a:t>
            </a:r>
            <a:r>
              <a:rPr lang="en-US" sz="1050" b="1" dirty="0"/>
              <a:t>then</a:t>
            </a:r>
            <a:r>
              <a:rPr lang="en-US" sz="1050" dirty="0"/>
              <a:t> I'll ask for availability first and schedule the meeting to optimize the attendance of required attendees</a:t>
            </a:r>
          </a:p>
          <a:p>
            <a:pPr lvl="1"/>
            <a:endParaRPr lang="en-US" sz="1050" dirty="0"/>
          </a:p>
          <a:p>
            <a:pPr lvl="0"/>
            <a:r>
              <a:rPr lang="en-US" sz="1050" b="1" dirty="0"/>
              <a:t>Ask for Others' Opinions First</a:t>
            </a:r>
          </a:p>
          <a:p>
            <a:pPr lvl="1"/>
            <a:r>
              <a:rPr lang="en-US" sz="1050" b="1" dirty="0"/>
              <a:t>If</a:t>
            </a:r>
            <a:r>
              <a:rPr lang="en-US" sz="1050" dirty="0"/>
              <a:t> I am one of the more senior leaders in a discussion, </a:t>
            </a:r>
            <a:r>
              <a:rPr lang="en-US" sz="1050" b="1" dirty="0"/>
              <a:t>then</a:t>
            </a:r>
            <a:r>
              <a:rPr lang="en-US" sz="1050" dirty="0"/>
              <a:t> I'll ask others their opinion of ideas prior to sharing my own in order to learn what others think.</a:t>
            </a:r>
          </a:p>
          <a:p>
            <a:pPr lvl="1"/>
            <a:endParaRPr lang="en-US" sz="1050" dirty="0"/>
          </a:p>
          <a:p>
            <a:pPr lvl="0"/>
            <a:r>
              <a:rPr lang="en-US" sz="1050" b="1" dirty="0"/>
              <a:t>Allow for Processing Time</a:t>
            </a:r>
          </a:p>
          <a:p>
            <a:pPr lvl="1"/>
            <a:r>
              <a:rPr lang="en-US" sz="1050" b="1" dirty="0"/>
              <a:t>If</a:t>
            </a:r>
            <a:r>
              <a:rPr lang="en-US" sz="1050" dirty="0"/>
              <a:t> I own a meeting with a document to review and discuss,</a:t>
            </a:r>
            <a:r>
              <a:rPr lang="en-US" sz="1050" b="1" dirty="0"/>
              <a:t> then </a:t>
            </a:r>
            <a:r>
              <a:rPr lang="en-US" sz="1050" dirty="0"/>
              <a:t>I will try to send 24 hours in advance as a pre-read.</a:t>
            </a:r>
          </a:p>
          <a:p>
            <a:pPr lvl="1"/>
            <a:r>
              <a:rPr lang="en-US" sz="1050" b="1" dirty="0"/>
              <a:t>If</a:t>
            </a:r>
            <a:r>
              <a:rPr lang="en-US" sz="1050" dirty="0"/>
              <a:t> I need to provide the document in the room, </a:t>
            </a:r>
            <a:r>
              <a:rPr lang="en-US" sz="1050" b="1" dirty="0"/>
              <a:t>then</a:t>
            </a:r>
            <a:r>
              <a:rPr lang="en-US" sz="1050" dirty="0"/>
              <a:t> I’ll take questions and feedback for a communicated period of time after the meeting.</a:t>
            </a:r>
          </a:p>
          <a:p>
            <a:pPr lvl="1"/>
            <a:endParaRPr lang="en-US" sz="1050" dirty="0"/>
          </a:p>
          <a:p>
            <a:pPr lvl="1"/>
            <a:endParaRPr lang="en-US" sz="1050" dirty="0"/>
          </a:p>
          <a:p>
            <a:pPr lvl="1"/>
            <a:endParaRPr lang="en-US" sz="1050" dirty="0"/>
          </a:p>
          <a:p>
            <a:pPr lvl="1"/>
            <a:endParaRPr lang="en-US" sz="1050" dirty="0"/>
          </a:p>
          <a:p>
            <a:pPr lvl="1"/>
            <a:r>
              <a:rPr lang="en-US" sz="1050" dirty="0"/>
              <a:t> </a:t>
            </a:r>
          </a:p>
          <a:p>
            <a:pPr lvl="1"/>
            <a:endParaRPr lang="en-US" sz="105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88066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Inclusive Language, https://</a:t>
            </a:r>
            <a:r>
              <a:rPr lang="en-US" dirty="0" err="1"/>
              <a:t>w.amazon.com</a:t>
            </a:r>
            <a:r>
              <a:rPr lang="en-US" dirty="0"/>
              <a:t>/bin/view/AWS/Teams/Proserve/Delivery/</a:t>
            </a:r>
            <a:r>
              <a:rPr lang="en-US" dirty="0" err="1"/>
              <a:t>teamnorms</a:t>
            </a:r>
            <a:r>
              <a:rPr lang="en-US" dirty="0"/>
              <a:t>/#</a:t>
            </a:r>
            <a:r>
              <a:rPr lang="en-US" dirty="0" err="1"/>
              <a:t>HInclusiveLanguage</a:t>
            </a:r>
            <a:endParaRPr lang="en-US" dirty="0"/>
          </a:p>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31</a:t>
            </a:fld>
            <a:endParaRPr lang="en-US"/>
          </a:p>
        </p:txBody>
      </p:sp>
    </p:spTree>
    <p:extLst>
      <p:ext uri="{BB962C8B-B14F-4D97-AF65-F5344CB8AC3E}">
        <p14:creationId xmlns:p14="http://schemas.microsoft.com/office/powerpoint/2010/main" val="376751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strike="noStrike" kern="1200" dirty="0">
                <a:solidFill>
                  <a:schemeClr val="tx1"/>
                </a:solidFill>
                <a:effectLst/>
                <a:latin typeface="+mn-lt"/>
                <a:ea typeface="+mn-ea"/>
                <a:cs typeface="+mn-cs"/>
              </a:rPr>
              <a:t>Speaker Notes:</a:t>
            </a:r>
          </a:p>
          <a:p>
            <a:endParaRPr lang="en-US" sz="1200" b="0" i="0" u="sng" strike="noStrike" kern="1200" dirty="0">
              <a:solidFill>
                <a:schemeClr val="tx1"/>
              </a:solidFill>
              <a:effectLst/>
              <a:latin typeface="+mn-lt"/>
              <a:ea typeface="+mn-ea"/>
              <a:cs typeface="+mn-cs"/>
            </a:endParaRPr>
          </a:p>
          <a:p>
            <a:r>
              <a:rPr lang="en-US" sz="1200" b="0" i="0" u="sng" strike="noStrike" kern="1200" dirty="0">
                <a:solidFill>
                  <a:schemeClr val="tx1"/>
                </a:solidFill>
                <a:effectLst/>
                <a:latin typeface="+mn-lt"/>
                <a:ea typeface="+mn-ea"/>
                <a:cs typeface="+mn-cs"/>
              </a:rPr>
              <a:t>Staffing Approach</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clarify our staffing approach, it is designed to be agile to deliver successful outcomes. If a need to ramp up in an area to complete a deliverable arises we will do so and have done so this during the program. When a deliverable is achieved and a milestone is closed, our staffing plans ramp down accordingly.  We currently have 40 AWS consultants and 15 partner resources staffed on the CTP program.  Since the program started, 7 AWS consultants have rolled off the program. Three of those were planned as part of a milestone completion, one was swapped out for a more senior resource with a specific skillset needed for the platform team, one was replaced in a response to 3M feedback that a more experienced program manager was desired and two left AWS (one was directly backfilled and the other is Guy Paradise, which we are looking to replace).  Examples of ramping up staff to enable outcomes are: the addition of the Account Review Board (ARB) team, two additional Engagement Managers to cover work streams, two additional Cloud Architects to support the platform build out.  We brought in one extra migration consultant at the beginning of the project to mitigate any gaps while our Migration lead is on Paternity leave along with a second senior migration resource to support the wave planning completion.  </a:t>
            </a:r>
          </a:p>
          <a:p>
            <a:r>
              <a:rPr lang="en-US" sz="1200" b="0" i="0" u="none" strike="noStrike" kern="1200" dirty="0">
                <a:solidFill>
                  <a:schemeClr val="tx1"/>
                </a:solidFill>
                <a:effectLst/>
                <a:latin typeface="+mn-lt"/>
                <a:ea typeface="+mn-ea"/>
                <a:cs typeface="+mn-cs"/>
              </a:rPr>
              <a:t> </a:t>
            </a:r>
          </a:p>
          <a:p>
            <a:r>
              <a:rPr lang="en-US" sz="1200" b="0" i="0" u="sng" strike="noStrike" kern="1200" dirty="0">
                <a:solidFill>
                  <a:schemeClr val="tx1"/>
                </a:solidFill>
                <a:effectLst/>
                <a:latin typeface="+mn-lt"/>
                <a:ea typeface="+mn-ea"/>
                <a:cs typeface="+mn-cs"/>
              </a:rPr>
              <a:t>Strategic Program Management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understand the concerns around the departure of Guy Paradise our Senior Program Lead (SPL) and gaps that may leave in coverage.  While we look for Guy’s replacement, we have implemented coverage for the primary program functions to address risk to the program.  The program management functions are being covered per the below:</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        Guy was the program relationship owner with Kyle as the 3M Program Lead. Early in the program, we brought in LeeAnn Fitzsimmons, Senior Delivery Practice Lead, to work with Guy and Kyle.  LeeAnn is now taking ownership of the relationship with Kyle to ensure we are able to quickly respond to any delivery related issues.</a:t>
            </a:r>
          </a:p>
          <a:p>
            <a:r>
              <a:rPr lang="en-US" sz="1200" b="0" i="0" u="none" strike="noStrike" kern="1200" dirty="0">
                <a:solidFill>
                  <a:schemeClr val="tx1"/>
                </a:solidFill>
                <a:effectLst/>
                <a:latin typeface="+mn-lt"/>
                <a:ea typeface="+mn-ea"/>
                <a:cs typeface="+mn-cs"/>
              </a:rPr>
              <a:t>·        The SPL is responsible to work with 3M on any change orders and additional SOW needs, Jim Wilcox is taking ownership of this.</a:t>
            </a:r>
          </a:p>
          <a:p>
            <a:r>
              <a:rPr lang="en-US" sz="1200" b="0" i="0" u="none" strike="noStrike" kern="1200" dirty="0">
                <a:solidFill>
                  <a:schemeClr val="tx1"/>
                </a:solidFill>
                <a:effectLst/>
                <a:latin typeface="+mn-lt"/>
                <a:ea typeface="+mn-ea"/>
                <a:cs typeface="+mn-cs"/>
              </a:rPr>
              <a:t>·        Guy was the primary interface with our partner Cognizant along with our Program Lead Laura Watts (Principal Engagement Manager).  Laura is taking full ownership of the partner relationship and all resourcing requirements with Cognizant.</a:t>
            </a:r>
          </a:p>
          <a:p>
            <a:r>
              <a:rPr lang="en-US" sz="1200" b="0" i="0" u="none" strike="noStrike" kern="1200" dirty="0">
                <a:solidFill>
                  <a:schemeClr val="tx1"/>
                </a:solidFill>
                <a:effectLst/>
                <a:latin typeface="+mn-lt"/>
                <a:ea typeface="+mn-ea"/>
                <a:cs typeface="+mn-cs"/>
              </a:rPr>
              <a:t>·        To allow Laura Watts the ability to focus on the CTP as a whole, we have added two additional Engagement Managers (Olivia So and </a:t>
            </a:r>
            <a:r>
              <a:rPr lang="en-US" sz="1200" b="0" i="0" u="none" strike="noStrike" kern="1200" dirty="0" err="1">
                <a:solidFill>
                  <a:schemeClr val="tx1"/>
                </a:solidFill>
                <a:effectLst/>
                <a:latin typeface="+mn-lt"/>
                <a:ea typeface="+mn-ea"/>
                <a:cs typeface="+mn-cs"/>
              </a:rPr>
              <a:t>Ikraj</a:t>
            </a:r>
            <a:r>
              <a:rPr lang="en-US" sz="1200" b="0" i="0" u="none" strike="noStrike" kern="1200" dirty="0">
                <a:solidFill>
                  <a:schemeClr val="tx1"/>
                </a:solidFill>
                <a:effectLst/>
                <a:latin typeface="+mn-lt"/>
                <a:ea typeface="+mn-ea"/>
                <a:cs typeface="+mn-cs"/>
              </a:rPr>
              <a:t> Sangha) to support Laura.  They will focus on individual work streams and Jira update activities.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6D2E9D-B22F-40CB-955D-54694CA45B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725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Engagement Tooling wiki, https://</a:t>
            </a:r>
            <a:r>
              <a:rPr lang="en-US" dirty="0" err="1"/>
              <a:t>w.amazon.com</a:t>
            </a:r>
            <a:r>
              <a:rPr lang="en-US" dirty="0"/>
              <a:t>/bin/view/AWS/Teams/Proserve/Delivery/Tooling/</a:t>
            </a:r>
          </a:p>
          <a:p>
            <a:endParaRPr lang="en-US" dirty="0"/>
          </a:p>
          <a:p>
            <a:r>
              <a:rPr lang="en-US" dirty="0"/>
              <a:t>Recommendation: Review the Statement of Work (SOW) to confirm if engagement tooling has been defined in the SOW. </a:t>
            </a:r>
          </a:p>
        </p:txBody>
      </p:sp>
      <p:sp>
        <p:nvSpPr>
          <p:cNvPr id="4" name="Slide Number Placeholder 3"/>
          <p:cNvSpPr>
            <a:spLocks noGrp="1"/>
          </p:cNvSpPr>
          <p:nvPr>
            <p:ph type="sldNum" sz="quarter" idx="5"/>
          </p:nvPr>
        </p:nvSpPr>
        <p:spPr/>
        <p:txBody>
          <a:bodyPr/>
          <a:lstStyle/>
          <a:p>
            <a:fld id="{FF23671D-CE85-8344-8827-245F686BBD7D}" type="slidenum">
              <a:rPr lang="en-US" smtClean="0"/>
              <a:t>32</a:t>
            </a:fld>
            <a:endParaRPr lang="en-US"/>
          </a:p>
        </p:txBody>
      </p:sp>
    </p:spTree>
    <p:extLst>
      <p:ext uri="{BB962C8B-B14F-4D97-AF65-F5344CB8AC3E}">
        <p14:creationId xmlns:p14="http://schemas.microsoft.com/office/powerpoint/2010/main" val="2778627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escalate early and often to raise visibility to issues, clear blockers, and bring in additional support to help our teams deliver customer outcomes.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Escalation Path Wiki, https://</a:t>
            </a:r>
            <a:r>
              <a:rPr lang="en-US" sz="1200" b="0" i="0" kern="1200" dirty="0" err="1">
                <a:solidFill>
                  <a:schemeClr val="tx1"/>
                </a:solidFill>
                <a:effectLst/>
                <a:latin typeface="+mn-lt"/>
                <a:ea typeface="+mn-ea"/>
                <a:cs typeface="+mn-cs"/>
              </a:rPr>
              <a:t>w.amazon.com</a:t>
            </a:r>
            <a:r>
              <a:rPr lang="en-US" sz="1200" b="0" i="0" kern="1200" dirty="0">
                <a:solidFill>
                  <a:schemeClr val="tx1"/>
                </a:solidFill>
                <a:effectLst/>
                <a:latin typeface="+mn-lt"/>
                <a:ea typeface="+mn-ea"/>
                <a:cs typeface="+mn-cs"/>
              </a:rPr>
              <a:t>/bin/view/AWS/Teams/Proserve/Delivery/</a:t>
            </a:r>
            <a:r>
              <a:rPr lang="en-US" sz="1200" b="0" i="0" kern="1200" dirty="0" err="1">
                <a:solidFill>
                  <a:schemeClr val="tx1"/>
                </a:solidFill>
                <a:effectLst/>
                <a:latin typeface="+mn-lt"/>
                <a:ea typeface="+mn-ea"/>
                <a:cs typeface="+mn-cs"/>
              </a:rPr>
              <a:t>EscalationPath</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024813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RAID LOG WIKI, https://</a:t>
            </a:r>
            <a:r>
              <a:rPr lang="en-US" dirty="0" err="1"/>
              <a:t>w.amazon.com</a:t>
            </a:r>
            <a:r>
              <a:rPr lang="en-US" dirty="0"/>
              <a:t>/bin/view/AWS/Teams/Proserve/Delivery/RAID/</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565123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72905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information do you (customer) need from AWS in order to on board consultants?</a:t>
            </a:r>
          </a:p>
          <a:p>
            <a:pPr marL="171450" indent="-171450">
              <a:buFontTx/>
              <a:buChar char="-"/>
            </a:pPr>
            <a:r>
              <a:rPr lang="en-US" dirty="0"/>
              <a:t>What is the expected turn around time for on boarding?</a:t>
            </a:r>
          </a:p>
          <a:p>
            <a:pPr marL="171450" indent="-171450">
              <a:buFontTx/>
              <a:buChar char="-"/>
            </a:pPr>
            <a:r>
              <a:rPr lang="en-US" dirty="0"/>
              <a:t>Where can we create and manage communication protocols including team member names, contact details as well as distribution lists for the team, for status, and for financial reporting (smaller distribution)?</a:t>
            </a:r>
          </a:p>
          <a:p>
            <a:pPr marL="171450" indent="-171450">
              <a:buFontTx/>
              <a:buChar char="-"/>
            </a:pPr>
            <a:endParaRPr lang="en-US" dirty="0"/>
          </a:p>
          <a:p>
            <a:pPr marL="0" indent="0">
              <a:buFontTx/>
              <a:buNone/>
            </a:pPr>
            <a:r>
              <a:rPr lang="en-US" dirty="0"/>
              <a:t>Supporting Wikis:</a:t>
            </a:r>
          </a:p>
          <a:p>
            <a:pPr marL="0" indent="0">
              <a:buFontTx/>
              <a:buNone/>
            </a:pPr>
            <a:r>
              <a:rPr lang="en-US" dirty="0"/>
              <a:t>Sprint 0, https://</a:t>
            </a:r>
            <a:r>
              <a:rPr lang="en-US" dirty="0" err="1"/>
              <a:t>w.amazon.com</a:t>
            </a:r>
            <a:r>
              <a:rPr lang="en-US" dirty="0"/>
              <a:t>/bin/view/AWS/Teams/Proserve/Delivery/PDP/Sprint0/</a:t>
            </a:r>
          </a:p>
          <a:p>
            <a:pPr marL="0" indent="0">
              <a:buFontTx/>
              <a:buNone/>
            </a:pPr>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36</a:t>
            </a:fld>
            <a:endParaRPr lang="en-US"/>
          </a:p>
        </p:txBody>
      </p:sp>
    </p:spTree>
    <p:extLst>
      <p:ext uri="{BB962C8B-B14F-4D97-AF65-F5344CB8AC3E}">
        <p14:creationId xmlns:p14="http://schemas.microsoft.com/office/powerpoint/2010/main" val="1137247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work is visible to the entire team </a:t>
            </a:r>
          </a:p>
          <a:p>
            <a:pPr marL="171450" indent="-171450">
              <a:buFont typeface="Arial" panose="020B0604020202020204" pitchFamily="34" charset="0"/>
              <a:buChar char="•"/>
            </a:pPr>
            <a:r>
              <a:rPr lang="en-US" dirty="0"/>
              <a:t>Commitments for planning are visible to all team members on a single Sprint Planning page, Daily Stand Up Notes, etc.</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Jira for Large Programs, https://</a:t>
            </a:r>
            <a:r>
              <a:rPr lang="en-US" dirty="0" err="1"/>
              <a:t>w.amazon.com</a:t>
            </a:r>
            <a:r>
              <a:rPr lang="en-US" dirty="0"/>
              <a:t>/bin/view/AWS/Teams/Proserve/Delivery/</a:t>
            </a:r>
            <a:r>
              <a:rPr lang="en-US" dirty="0" err="1"/>
              <a:t>JiraLargePrograms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37</a:t>
            </a:fld>
            <a:endParaRPr lang="en-US"/>
          </a:p>
        </p:txBody>
      </p:sp>
    </p:spTree>
    <p:extLst>
      <p:ext uri="{BB962C8B-B14F-4D97-AF65-F5344CB8AC3E}">
        <p14:creationId xmlns:p14="http://schemas.microsoft.com/office/powerpoint/2010/main" val="213255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23671D-CE85-8344-8827-245F686BBD7D}" type="slidenum">
              <a:rPr lang="en-US" smtClean="0"/>
              <a:t>39</a:t>
            </a:fld>
            <a:endParaRPr lang="en-US"/>
          </a:p>
        </p:txBody>
      </p:sp>
    </p:spTree>
    <p:extLst>
      <p:ext uri="{BB962C8B-B14F-4D97-AF65-F5344CB8AC3E}">
        <p14:creationId xmlns:p14="http://schemas.microsoft.com/office/powerpoint/2010/main" val="284915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ProServe is focused on AWS’s largest and most strategic Enterprise opportunities driving customer value and platform usage. </a:t>
            </a:r>
          </a:p>
          <a:p>
            <a:endParaRPr lang="en-US" dirty="0"/>
          </a:p>
          <a:p>
            <a:r>
              <a:rPr lang="en-US" dirty="0"/>
              <a:t>We maintain a list of 500 target customers called </a:t>
            </a:r>
            <a:r>
              <a:rPr lang="en-US" dirty="0">
                <a:hlinkClick r:id="rId3"/>
              </a:rPr>
              <a:t>Sales Priority 500</a:t>
            </a:r>
            <a:r>
              <a:rPr lang="en-US" dirty="0"/>
              <a:t>, which includes 100/100 customers, </a:t>
            </a:r>
            <a:r>
              <a:rPr lang="en-US" dirty="0" err="1"/>
              <a:t>Globals</a:t>
            </a:r>
            <a:r>
              <a:rPr lang="en-US" dirty="0"/>
              <a:t>, Global FinServ, US-</a:t>
            </a:r>
            <a:r>
              <a:rPr lang="en-US" dirty="0" err="1"/>
              <a:t>Strategics</a:t>
            </a:r>
            <a:r>
              <a:rPr lang="en-US" dirty="0"/>
              <a:t>, and customers prioritized by sales leadership. </a:t>
            </a:r>
          </a:p>
          <a:p>
            <a:endParaRPr lang="en-US" dirty="0"/>
          </a:p>
          <a:p>
            <a:r>
              <a:rPr lang="en-US" dirty="0" err="1"/>
              <a:t>ProServe’s</a:t>
            </a:r>
            <a:r>
              <a:rPr lang="en-US" dirty="0"/>
              <a:t> organizational structure aligns as much as possible with the Commercial Sales segmentation, coverage, and organizational structure. Exiting 2018, 80% of delivery resources will be located in geographic practices (Geos); the remaining delivery resources residing in Global Specialty Practices (GSPs). The geos are responsible for sales, engagement delivery, and customer relationship management in concert with the field sales teams. We typically deploy teams of 7-10 HC under a single threaded leader in a new country/territory following the establishment of Sales/SA teams on the ground. </a:t>
            </a:r>
          </a:p>
          <a:p>
            <a:endParaRPr lang="en-US" dirty="0"/>
          </a:p>
          <a:p>
            <a:r>
              <a:rPr lang="en-US" dirty="0"/>
              <a:t>GSPs were created in response to customer and service team requests for access to deep specialists in critical disciplines. Each GSP includes a single threaded leader, a direct team of dedicated specialists, and a broader v-team in the Geos who also carry that specialization. GSP’s are responsible for sales and delivery support, hiring standards, harvesting and applying best practices learned on engagements, thought leadership, the development of packaged offers, and training to scale capability and capacity across geo practices and partners. The Geo and GSP teams combine their competencies to drive customer business outcomes with the field account teams. </a:t>
            </a:r>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235039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Organizations bring history and complexity</a:t>
            </a:r>
          </a:p>
          <a:p>
            <a:endParaRPr lang="en-US" sz="1600" dirty="0"/>
          </a:p>
          <a:p>
            <a:r>
              <a:rPr lang="en-US" sz="1600" dirty="0"/>
              <a:t>No two enterprises are the same</a:t>
            </a:r>
            <a:r>
              <a:rPr lang="en-US" sz="1600" baseline="0" dirty="0"/>
              <a:t>…</a:t>
            </a:r>
          </a:p>
          <a:p>
            <a:pPr marL="171450" indent="-171450">
              <a:buFontTx/>
              <a:buChar char="-"/>
            </a:pPr>
            <a:r>
              <a:rPr lang="en-US" sz="1600" baseline="0" dirty="0"/>
              <a:t>They come from different beginning states, with legacy architectures, team skills, organizational culture, and business requirements</a:t>
            </a:r>
          </a:p>
          <a:p>
            <a:pPr marL="171450" indent="-171450">
              <a:buFontTx/>
              <a:buChar char="-"/>
            </a:pPr>
            <a:r>
              <a:rPr lang="en-US" sz="1600" baseline="0" dirty="0"/>
              <a:t>They have their own unique goals, looking their technology transformation and also the business benefits they seek to accomplish </a:t>
            </a:r>
          </a:p>
          <a:p>
            <a:pPr marL="171450" indent="-171450">
              <a:buFontTx/>
              <a:buChar char="-"/>
            </a:pPr>
            <a:r>
              <a:rPr lang="en-US" sz="1600" baseline="0" dirty="0"/>
              <a:t>And they face different decisions points and challenges along the way.</a:t>
            </a:r>
          </a:p>
          <a:p>
            <a:pPr marL="171450" indent="-171450">
              <a:buFontTx/>
              <a:buChar char="-"/>
            </a:pPr>
            <a:endParaRPr lang="en-US" sz="1600" baseline="0" dirty="0"/>
          </a:p>
          <a:p>
            <a:endParaRPr lang="en-US" sz="1600" dirty="0"/>
          </a:p>
        </p:txBody>
      </p:sp>
      <p:sp>
        <p:nvSpPr>
          <p:cNvPr id="4" name="Slide Number Placeholder 3"/>
          <p:cNvSpPr>
            <a:spLocks noGrp="1"/>
          </p:cNvSpPr>
          <p:nvPr>
            <p:ph type="sldNum" sz="quarter" idx="10"/>
          </p:nvPr>
        </p:nvSpPr>
        <p:spPr/>
        <p:txBody>
          <a:bodyPr/>
          <a:lstStyle/>
          <a:p>
            <a:fld id="{9F16BC48-DF05-9D4C-865B-4C18F411265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75606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Intent – Introduction to EDF and where LRP fits</a:t>
            </a:r>
          </a:p>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35117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i="1" dirty="0"/>
              <a:t>[Optional]&lt;use this slide when the engagement deliverables and milestones are clear throughout the engagement lifecycle</a:t>
            </a:r>
            <a:r>
              <a:rPr lang="en-US" i="1" baseline="0" dirty="0"/>
              <a:t>, take the opportunity to provide your customer visibility on how the activities throughout the project will look like</a:t>
            </a:r>
            <a:r>
              <a:rPr lang="en-US" i="1" dirty="0"/>
              <a:t>&gt;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711149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Shape 97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These</a:t>
            </a:r>
            <a:r>
              <a:rPr lang="en-US" sz="1400" b="0" i="0" u="none" strike="noStrike" cap="none" baseline="0" dirty="0">
                <a:solidFill>
                  <a:schemeClr val="dk1"/>
                </a:solidFill>
                <a:latin typeface="Arial"/>
                <a:ea typeface="Arial"/>
                <a:cs typeface="Arial"/>
                <a:sym typeface="Arial"/>
              </a:rPr>
              <a:t> engagement usually start with a MRA and use 3 year working backwards workshops with a PR/FAQ to align the customer long to term organization, strategic and financial objectives.  </a:t>
            </a: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ALIGN:</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CREATE SHARED VISION FOR BUSINESS OUTCOMES</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ALIGN ALL STAKEHOLDERS</a:t>
            </a:r>
          </a:p>
          <a:p>
            <a:pPr marL="171450" marR="0" lvl="0" indent="-171450" algn="l" rtl="0">
              <a:spcBef>
                <a:spcPts val="0"/>
              </a:spcBef>
              <a:spcAft>
                <a:spcPts val="0"/>
              </a:spcAft>
              <a:buFont typeface="Arial" panose="020B0604020202020204" pitchFamily="34" charset="0"/>
              <a:buChar char="•"/>
            </a:pP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Font typeface="Arial" panose="020B0604020202020204" pitchFamily="34" charset="0"/>
              <a:buNone/>
            </a:pPr>
            <a:r>
              <a:rPr lang="en-US" sz="1400" b="0" i="0" u="none" strike="noStrike" cap="none" dirty="0">
                <a:solidFill>
                  <a:schemeClr val="dk1"/>
                </a:solidFill>
                <a:latin typeface="Arial"/>
                <a:ea typeface="Arial"/>
                <a:cs typeface="Arial"/>
                <a:sym typeface="Arial"/>
              </a:rPr>
              <a:t>LAUNCH:</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DEPLOY PILOTS OF ENABLING TECHNOLOGIES IN 60-90 DAYS</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VALIDATE RETURN OF EXPECTED BUSINESS VALUE</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Migrate a limited number of workloads into production</a:t>
            </a:r>
          </a:p>
          <a:p>
            <a:pPr marL="171450" marR="0" lvl="0" indent="-171450" algn="l" rtl="0">
              <a:spcBef>
                <a:spcPts val="0"/>
              </a:spcBef>
              <a:spcAft>
                <a:spcPts val="0"/>
              </a:spcAft>
              <a:buFont typeface="Arial" panose="020B0604020202020204" pitchFamily="34" charset="0"/>
              <a:buChar char="•"/>
            </a:pP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Font typeface="Arial" panose="020B0604020202020204" pitchFamily="34" charset="0"/>
              <a:buNone/>
            </a:pPr>
            <a:r>
              <a:rPr lang="en-US" sz="1400" b="0" i="0" u="none" strike="noStrike" cap="none" dirty="0">
                <a:solidFill>
                  <a:schemeClr val="dk1"/>
                </a:solidFill>
                <a:latin typeface="Arial"/>
                <a:ea typeface="Arial"/>
                <a:cs typeface="Arial"/>
                <a:sym typeface="Arial"/>
              </a:rPr>
              <a:t>SCALE:</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EXPAND PRODUCTION PILOTS AND BUSINESS VALUE TO DESIRED SCALE</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Expand a new application into full production</a:t>
            </a:r>
          </a:p>
          <a:p>
            <a:pPr marL="171450" marR="0" lvl="0" indent="-171450" algn="l" rtl="0">
              <a:spcBef>
                <a:spcPts val="0"/>
              </a:spcBef>
              <a:spcAft>
                <a:spcPts val="0"/>
              </a:spcAft>
              <a:buFont typeface="Arial" panose="020B0604020202020204" pitchFamily="34" charset="0"/>
              <a:buChar char="•"/>
            </a:pP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Font typeface="Arial" panose="020B0604020202020204" pitchFamily="34" charset="0"/>
              <a:buNone/>
            </a:pPr>
            <a:r>
              <a:rPr lang="en-US" sz="1400" b="0" i="0" u="none" strike="noStrike" cap="none" dirty="0">
                <a:solidFill>
                  <a:schemeClr val="dk1"/>
                </a:solidFill>
                <a:latin typeface="Arial"/>
                <a:ea typeface="Arial"/>
                <a:cs typeface="Arial"/>
                <a:sym typeface="Arial"/>
              </a:rPr>
              <a:t>OPTIMIZE:</a:t>
            </a:r>
          </a:p>
          <a:p>
            <a:pPr marL="171450" marR="0" lvl="0" indent="-171450" algn="l" rtl="0">
              <a:spcBef>
                <a:spcPts val="0"/>
              </a:spcBef>
              <a:spcAft>
                <a:spcPts val="0"/>
              </a:spcAft>
              <a:buFont typeface="Arial" panose="020B0604020202020204" pitchFamily="34" charset="0"/>
              <a:buChar char="•"/>
            </a:pPr>
            <a:r>
              <a:rPr lang="en-US" sz="1400" b="0" i="0" u="none" strike="noStrike" cap="none" dirty="0">
                <a:solidFill>
                  <a:schemeClr val="dk1"/>
                </a:solidFill>
                <a:latin typeface="Arial"/>
                <a:ea typeface="Arial"/>
                <a:cs typeface="Arial"/>
                <a:sym typeface="Arial"/>
              </a:rPr>
              <a:t>CONTINUAL IMPROVEMENT TO INCREASE BUSINESS VALUE</a:t>
            </a:r>
          </a:p>
        </p:txBody>
      </p:sp>
      <p:sp>
        <p:nvSpPr>
          <p:cNvPr id="972" name="Shape 97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a:solidFill>
                  <a:schemeClr val="dk1"/>
                </a:solidFill>
                <a:latin typeface="Arial"/>
                <a:ea typeface="Arial"/>
                <a:cs typeface="Arial"/>
                <a:sym typeface="Arial"/>
              </a:rPr>
              <a:t>49</a:t>
            </a:fld>
            <a:endParaRPr sz="1200" b="0" i="0">
              <a:solidFill>
                <a:schemeClr val="dk1"/>
              </a:solidFill>
              <a:latin typeface="Arial"/>
              <a:ea typeface="Arial"/>
              <a:cs typeface="Arial"/>
              <a:sym typeface="Arial"/>
            </a:endParaRPr>
          </a:p>
        </p:txBody>
      </p:sp>
    </p:spTree>
    <p:extLst>
      <p:ext uri="{BB962C8B-B14F-4D97-AF65-F5344CB8AC3E}">
        <p14:creationId xmlns:p14="http://schemas.microsoft.com/office/powerpoint/2010/main" val="386347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307979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068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FA155F-0D51-FF46-AB01-DCF6058881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17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FA155F-0D51-FF46-AB01-DCF6058881C4}" type="slidenum">
              <a:rPr lang="en-US" smtClean="0"/>
              <a:t>18</a:t>
            </a:fld>
            <a:endParaRPr lang="en-US"/>
          </a:p>
        </p:txBody>
      </p:sp>
    </p:spTree>
    <p:extLst>
      <p:ext uri="{BB962C8B-B14F-4D97-AF65-F5344CB8AC3E}">
        <p14:creationId xmlns:p14="http://schemas.microsoft.com/office/powerpoint/2010/main" val="3153109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749EFF-352C-A546-8CE3-B7926AA73B88}" type="slidenum">
              <a:rPr lang="en-US" smtClean="0"/>
              <a:t>20</a:t>
            </a:fld>
            <a:endParaRPr lang="en-US"/>
          </a:p>
        </p:txBody>
      </p:sp>
    </p:spTree>
    <p:extLst>
      <p:ext uri="{BB962C8B-B14F-4D97-AF65-F5344CB8AC3E}">
        <p14:creationId xmlns:p14="http://schemas.microsoft.com/office/powerpoint/2010/main" val="246220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Business Outcomes Wiki, https://</a:t>
            </a:r>
            <a:r>
              <a:rPr lang="en-US" dirty="0" err="1"/>
              <a:t>w.amazon.com</a:t>
            </a:r>
            <a:r>
              <a:rPr lang="en-US" dirty="0"/>
              <a:t>/bin/view/AWS/Teams/Proserve/</a:t>
            </a:r>
            <a:r>
              <a:rPr lang="en-US" dirty="0" err="1"/>
              <a:t>CustomerBusinessOutcomes</a:t>
            </a:r>
            <a:r>
              <a:rPr lang="en-US" dirty="0"/>
              <a:t>/</a:t>
            </a:r>
          </a:p>
          <a:p>
            <a:endParaRPr lang="en-US" dirty="0"/>
          </a:p>
          <a:p>
            <a:r>
              <a:rPr lang="en-US" dirty="0"/>
              <a:t>This quote describes Amazon’s approach to engaging with customers. </a:t>
            </a:r>
          </a:p>
          <a:p>
            <a:r>
              <a:rPr lang="en-US" i="1" dirty="0"/>
              <a:t>&lt;read it out&gt;</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That is key to everything we do in Amazon because the emphasis is on Customer Outcomes. We have found that by focusing on our customers’ wants and needs we find ways to innovate and provide high value to them. We have a mechanism called working backwards that helps us do that and we like to use a light version of that at the start of our proserve engagements to make sure we’re set up for success. We’ll touch on this more shortly.</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r>
              <a:rPr lang="en-GB" dirty="0"/>
              <a:t>With that in mind, we’re keen to ensure we have a clear understanding of what it is you’re trying to achieve, and where you’re looking for AWS to help – would you mind giving us a brief overview?</a:t>
            </a:r>
          </a:p>
          <a:p>
            <a:endParaRPr lang="en-GB" dirty="0"/>
          </a:p>
          <a:p>
            <a:r>
              <a:rPr lang="en-GB" i="1" dirty="0"/>
              <a:t>&lt;Potential follow-up questions could include: </a:t>
            </a:r>
          </a:p>
          <a:p>
            <a:pPr marL="342900" indent="-342900">
              <a:buFontTx/>
              <a:buChar char="-"/>
            </a:pPr>
            <a:r>
              <a:rPr lang="en-GB" i="1" dirty="0"/>
              <a:t>Who are the key stakeholders – particularly those who own the scope of the work</a:t>
            </a:r>
          </a:p>
          <a:p>
            <a:pPr marL="342900" indent="-342900">
              <a:buFontTx/>
              <a:buChar char="-"/>
            </a:pPr>
            <a:r>
              <a:rPr lang="en-GB" i="1" dirty="0"/>
              <a:t>What do they need, how have you found that out</a:t>
            </a:r>
          </a:p>
          <a:p>
            <a:pPr marL="342900" indent="-342900">
              <a:buFontTx/>
              <a:buChar char="-"/>
            </a:pPr>
            <a:r>
              <a:rPr lang="en-GB" i="1" dirty="0"/>
              <a:t>Are there any compelling deadlines? </a:t>
            </a:r>
          </a:p>
          <a:p>
            <a:pPr marL="342900" indent="-342900">
              <a:buFontTx/>
              <a:buChar char="-"/>
            </a:pPr>
            <a:r>
              <a:rPr lang="en-GB" i="1" dirty="0"/>
              <a:t>What does success look like to you, and your users? </a:t>
            </a:r>
          </a:p>
          <a:p>
            <a:pPr marL="342900" indent="-342900">
              <a:buFontTx/>
              <a:buChar char="-"/>
            </a:pPr>
            <a:r>
              <a:rPr lang="en-GB" i="1" dirty="0"/>
              <a:t>How will you measure success?</a:t>
            </a:r>
          </a:p>
          <a:p>
            <a:pPr marL="342900" indent="-342900">
              <a:buFontTx/>
              <a:buChar char="-"/>
            </a:pPr>
            <a:r>
              <a:rPr lang="en-GB" i="1" dirty="0"/>
              <a:t>What risks/ or issues do you see?</a:t>
            </a:r>
          </a:p>
          <a:p>
            <a:pPr marL="342900" indent="-342900">
              <a:buFontTx/>
              <a:buChar char="-"/>
            </a:pPr>
            <a:r>
              <a:rPr lang="en-GB" i="1" dirty="0"/>
              <a:t>Are you aware of any constraints we should be aware of?&gt; </a:t>
            </a:r>
          </a:p>
          <a:p>
            <a:pPr marL="0" indent="0">
              <a:buFontTx/>
              <a:buNone/>
            </a:pPr>
            <a:r>
              <a:rPr lang="en-GB" i="1" dirty="0"/>
              <a:t>Finish by briefly summarising back to the customer what you have heard. This should cover both what they are trying to achieve, and what help they need from AWS&gt;</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745336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350" y="609600"/>
            <a:ext cx="1130783" cy="676215"/>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spTree>
    <p:extLst>
      <p:ext uri="{BB962C8B-B14F-4D97-AF65-F5344CB8AC3E}">
        <p14:creationId xmlns:p14="http://schemas.microsoft.com/office/powerpoint/2010/main" val="31961027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a:p>
        </p:txBody>
      </p:sp>
    </p:spTree>
    <p:extLst>
      <p:ext uri="{BB962C8B-B14F-4D97-AF65-F5344CB8AC3E}">
        <p14:creationId xmlns:p14="http://schemas.microsoft.com/office/powerpoint/2010/main" val="1433167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endParaRPr lang="en-US"/>
          </a:p>
        </p:txBody>
      </p:sp>
    </p:spTree>
    <p:extLst>
      <p:ext uri="{BB962C8B-B14F-4D97-AF65-F5344CB8AC3E}">
        <p14:creationId xmlns:p14="http://schemas.microsoft.com/office/powerpoint/2010/main" val="676049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endParaRPr lang="en-US"/>
          </a:p>
        </p:txBody>
      </p:sp>
    </p:spTree>
    <p:extLst>
      <p:ext uri="{BB962C8B-B14F-4D97-AF65-F5344CB8AC3E}">
        <p14:creationId xmlns:p14="http://schemas.microsoft.com/office/powerpoint/2010/main" val="2517081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47604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30497941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1036247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endParaRPr lang="en-US" dirty="0"/>
          </a:p>
        </p:txBody>
      </p:sp>
    </p:spTree>
    <p:extLst>
      <p:ext uri="{BB962C8B-B14F-4D97-AF65-F5344CB8AC3E}">
        <p14:creationId xmlns:p14="http://schemas.microsoft.com/office/powerpoint/2010/main" val="709525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445664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3220269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spTree>
    <p:extLst>
      <p:ext uri="{BB962C8B-B14F-4D97-AF65-F5344CB8AC3E}">
        <p14:creationId xmlns:p14="http://schemas.microsoft.com/office/powerpoint/2010/main" val="23453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074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2067987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50" y="609600"/>
            <a:ext cx="1130783" cy="676215"/>
          </a:xfrm>
          <a:prstGeom prst="rect">
            <a:avLst/>
          </a:prstGeom>
        </p:spPr>
      </p:pic>
    </p:spTree>
    <p:extLst>
      <p:ext uri="{BB962C8B-B14F-4D97-AF65-F5344CB8AC3E}">
        <p14:creationId xmlns:p14="http://schemas.microsoft.com/office/powerpoint/2010/main" val="864258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1101254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305642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pic>
        <p:nvPicPr>
          <p:cNvPr id="7" name="Picture 6">
            <a:extLst>
              <a:ext uri="{FF2B5EF4-FFF2-40B4-BE49-F238E27FC236}">
                <a16:creationId xmlns:a16="http://schemas.microsoft.com/office/drawing/2014/main" id="{EF791862-4A02-AC41-AB46-5CAD4BB6429C}"/>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8067000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8"/>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60" indent="-380985">
              <a:buFont typeface="Arial"/>
              <a:buChar char="•"/>
              <a:defRPr>
                <a:solidFill>
                  <a:srgbClr val="414042"/>
                </a:solidFill>
              </a:defRPr>
            </a:lvl2pPr>
            <a:lvl3pPr marL="1523939" indent="-304788">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5671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 No Logo">
    <p:bg>
      <p:bgPr>
        <a:solidFill>
          <a:srgbClr val="F2F4F4"/>
        </a:solidFill>
        <a:effectLst/>
      </p:bgPr>
    </p:bg>
    <p:spTree>
      <p:nvGrpSpPr>
        <p:cNvPr id="1" name=""/>
        <p:cNvGrpSpPr/>
        <p:nvPr/>
      </p:nvGrpSpPr>
      <p:grpSpPr>
        <a:xfrm>
          <a:off x="0" y="0"/>
          <a:ext cx="0" cy="0"/>
          <a:chOff x="0" y="0"/>
          <a:chExt cx="0" cy="0"/>
        </a:xfrm>
      </p:grpSpPr>
      <p:sp>
        <p:nvSpPr>
          <p:cNvPr id="5" name="TextBox 4"/>
          <p:cNvSpPr txBox="1"/>
          <p:nvPr userDrawn="1"/>
        </p:nvSpPr>
        <p:spPr>
          <a:xfrm>
            <a:off x="652200" y="6403251"/>
            <a:ext cx="4037032" cy="143565"/>
          </a:xfrm>
          <a:prstGeom prst="rect">
            <a:avLst/>
          </a:prstGeom>
          <a:noFill/>
        </p:spPr>
        <p:txBody>
          <a:bodyPr wrap="square" lIns="0" tIns="0" rIns="0" bIns="0" rtlCol="0">
            <a:spAutoFit/>
          </a:bodyPr>
          <a:lstStyle/>
          <a:p>
            <a:r>
              <a:rPr lang="en-US" sz="933"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29960958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859954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_Page">
    <p:bg>
      <p:bgRef idx="1001">
        <a:schemeClr val="bg2"/>
      </p:bgRef>
    </p:bg>
    <p:spTree>
      <p:nvGrpSpPr>
        <p:cNvPr id="1" name=""/>
        <p:cNvGrpSpPr/>
        <p:nvPr/>
      </p:nvGrpSpPr>
      <p:grpSpPr>
        <a:xfrm>
          <a:off x="0" y="0"/>
          <a:ext cx="0" cy="0"/>
          <a:chOff x="0" y="0"/>
          <a:chExt cx="0" cy="0"/>
        </a:xfrm>
      </p:grpSpPr>
      <p:sp>
        <p:nvSpPr>
          <p:cNvPr id="4" name="Shape"/>
          <p:cNvSpPr/>
          <p:nvPr userDrawn="1"/>
        </p:nvSpPr>
        <p:spPr>
          <a:xfrm>
            <a:off x="11028218" y="6123709"/>
            <a:ext cx="905164" cy="526473"/>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vert="horz" lIns="182880" tIns="146050" rIns="182880" bIns="146050" numCol="1" spcCol="0" anchor="t">
            <a:noAutofit/>
          </a:bodyPr>
          <a:lstStyle/>
          <a:p>
            <a:pPr marL="0" marR="0" lvl="0" indent="0" algn="ctr" defTabSz="932180" rtl="0" eaLnBrk="1" fontAlgn="base"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1A1A1A"/>
              </a:solidFill>
              <a:effectLst/>
              <a:uLnTx/>
              <a:uFillTx/>
              <a:latin typeface="Amazon Ember"/>
              <a:ea typeface="Segoe UI"/>
              <a:cs typeface="Segoe UI"/>
            </a:endParaRPr>
          </a:p>
        </p:txBody>
      </p:sp>
      <p:pic>
        <p:nvPicPr>
          <p:cNvPr id="5" name="Picture"/>
          <p:cNvPicPr>
            <a:picLocks noChangeAspect="1"/>
          </p:cNvPicPr>
          <p:nvPr/>
        </p:nvPicPr>
        <p:blipFill>
          <a:blip r:embed="rId2"/>
          <a:stretch>
            <a:fillRect/>
          </a:stretch>
        </p:blipFill>
        <p:spPr>
          <a:xfrm>
            <a:off x="10550987" y="6386945"/>
            <a:ext cx="1469390" cy="334010"/>
          </a:xfrm>
          <a:prstGeom prst="rect">
            <a:avLst/>
          </a:prstGeom>
        </p:spPr>
      </p:pic>
      <p:sp>
        <p:nvSpPr>
          <p:cNvPr id="6" name="Shape"/>
          <p:cNvSpPr/>
          <p:nvPr userDrawn="1"/>
        </p:nvSpPr>
        <p:spPr>
          <a:xfrm>
            <a:off x="4753304" y="1530607"/>
            <a:ext cx="1910955" cy="261555"/>
          </a:xfrm>
          <a:prstGeom prst="rect">
            <a:avLst/>
          </a:prstGeom>
          <a:noFill/>
          <a:ln>
            <a:noFill/>
          </a:ln>
        </p:spPr>
        <p:txBody>
          <a:bodyPr anchor="t"/>
          <a:lstStyle>
            <a:lvl1pPr marL="228600" indent="-228600" algn="l" defTabSz="914400" rtl="0" eaLnBrk="1" latinLnBrk="0" hangingPunct="1">
              <a:lnSpc>
                <a:spcPct val="90000"/>
              </a:lnSpc>
              <a:spcBef>
                <a:spcPts val="1000"/>
              </a:spcBef>
              <a:buFont typeface="Arial"/>
              <a:buChar char="•"/>
              <a:defRPr lang="en-US" altLang="en-US" sz="2800" kern="1200" smtClean="0">
                <a:solidFill>
                  <a:schemeClr val="tx1"/>
                </a:solidFill>
                <a:latin typeface="+mn-lt"/>
                <a:ea typeface="+mn-ea"/>
                <a:cs typeface="+mn-cs"/>
              </a:defRPr>
            </a:lvl1pPr>
            <a:lvl2pPr marL="685800" lvl="1" indent="-228600" algn="l" defTabSz="914400" rtl="0" eaLnBrk="1" latinLnBrk="0" hangingPunct="1">
              <a:lnSpc>
                <a:spcPct val="90000"/>
              </a:lnSpc>
              <a:spcBef>
                <a:spcPts val="500"/>
              </a:spcBef>
              <a:buFont typeface="Arial"/>
              <a:buChar char="•"/>
              <a:defRPr lang="en-US" altLang="en-US" sz="2400" kern="1200" smtClean="0">
                <a:solidFill>
                  <a:schemeClr val="tx1"/>
                </a:solidFill>
                <a:latin typeface="+mn-lt"/>
                <a:ea typeface="+mn-ea"/>
                <a:cs typeface="+mn-cs"/>
              </a:defRPr>
            </a:lvl2pPr>
            <a:lvl3pPr marL="1143000" lvl="2" indent="-228600" algn="l" defTabSz="914400" rtl="0" eaLnBrk="1" latinLnBrk="0" hangingPunct="1">
              <a:lnSpc>
                <a:spcPct val="90000"/>
              </a:lnSpc>
              <a:spcBef>
                <a:spcPts val="500"/>
              </a:spcBef>
              <a:buFont typeface="Arial"/>
              <a:buChar char="•"/>
              <a:defRPr lang="en-US" altLang="en-US" sz="2000" kern="1200" smtClean="0">
                <a:solidFill>
                  <a:schemeClr val="tx1"/>
                </a:solidFill>
                <a:latin typeface="+mn-lt"/>
                <a:ea typeface="+mn-ea"/>
                <a:cs typeface="+mn-cs"/>
              </a:defRPr>
            </a:lvl3pPr>
            <a:lvl4pPr marL="1600200" lvl="3"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4pPr>
            <a:lvl5pPr marL="2057400" lvl="4"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5pPr>
            <a:lvl6pPr marL="2514600" lvl="5"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6pPr>
            <a:lvl7pPr marL="2971800" lvl="6"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7pPr>
            <a:lvl8pPr marL="3429000" lvl="7"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8pPr>
            <a:lvl9pPr marL="3886200" lvl="8"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9pPr>
          </a:lstStyle>
          <a:p>
            <a:pPr marL="0" marR="0" lvl="0" indent="0" algn="l" defTabSz="762000" rtl="0" eaLnBrk="1" fontAlgn="auto" latinLnBrk="0" hangingPunct="1">
              <a:lnSpc>
                <a:spcPct val="90000"/>
              </a:lnSpc>
              <a:spcBef>
                <a:spcPts val="800"/>
              </a:spcBef>
              <a:spcAft>
                <a:spcPts val="0"/>
              </a:spcAft>
              <a:buClrTx/>
              <a:buSzTx/>
              <a:buFont typeface="Arial"/>
              <a:buNone/>
              <a:tabLst/>
              <a:defRPr/>
            </a:pPr>
            <a:r>
              <a:rPr kumimoji="0" lang="en-US" altLang="en-US" sz="16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Challenges</a:t>
            </a:r>
          </a:p>
        </p:txBody>
      </p:sp>
      <p:sp>
        <p:nvSpPr>
          <p:cNvPr id="7" name="Shape"/>
          <p:cNvSpPr/>
          <p:nvPr userDrawn="1"/>
        </p:nvSpPr>
        <p:spPr>
          <a:xfrm>
            <a:off x="7373732" y="1542251"/>
            <a:ext cx="2047542" cy="371344"/>
          </a:xfrm>
          <a:prstGeom prst="rect">
            <a:avLst/>
          </a:prstGeom>
          <a:noFill/>
          <a:ln>
            <a:noFill/>
          </a:ln>
        </p:spPr>
        <p:txBody>
          <a:bodyPr anchor="t"/>
          <a:lstStyle>
            <a:lvl1pPr marL="228600" indent="-228600" algn="l" defTabSz="914400" rtl="0" eaLnBrk="1" latinLnBrk="0" hangingPunct="1">
              <a:lnSpc>
                <a:spcPct val="90000"/>
              </a:lnSpc>
              <a:spcBef>
                <a:spcPts val="1000"/>
              </a:spcBef>
              <a:buFont typeface="Arial"/>
              <a:buChar char="•"/>
              <a:defRPr lang="en-US" altLang="en-US" sz="2800" kern="1200" smtClean="0">
                <a:solidFill>
                  <a:schemeClr val="tx1"/>
                </a:solidFill>
                <a:latin typeface="+mn-lt"/>
                <a:ea typeface="+mn-ea"/>
                <a:cs typeface="+mn-cs"/>
              </a:defRPr>
            </a:lvl1pPr>
            <a:lvl2pPr marL="685800" lvl="1" indent="-228600" algn="l" defTabSz="914400" rtl="0" eaLnBrk="1" latinLnBrk="0" hangingPunct="1">
              <a:lnSpc>
                <a:spcPct val="90000"/>
              </a:lnSpc>
              <a:spcBef>
                <a:spcPts val="500"/>
              </a:spcBef>
              <a:buFont typeface="Arial"/>
              <a:buChar char="•"/>
              <a:defRPr lang="en-US" altLang="en-US" sz="2400" kern="1200" smtClean="0">
                <a:solidFill>
                  <a:schemeClr val="tx1"/>
                </a:solidFill>
                <a:latin typeface="+mn-lt"/>
                <a:ea typeface="+mn-ea"/>
                <a:cs typeface="+mn-cs"/>
              </a:defRPr>
            </a:lvl2pPr>
            <a:lvl3pPr marL="1143000" lvl="2" indent="-228600" algn="l" defTabSz="914400" rtl="0" eaLnBrk="1" latinLnBrk="0" hangingPunct="1">
              <a:lnSpc>
                <a:spcPct val="90000"/>
              </a:lnSpc>
              <a:spcBef>
                <a:spcPts val="500"/>
              </a:spcBef>
              <a:buFont typeface="Arial"/>
              <a:buChar char="•"/>
              <a:defRPr lang="en-US" altLang="en-US" sz="2000" kern="1200" smtClean="0">
                <a:solidFill>
                  <a:schemeClr val="tx1"/>
                </a:solidFill>
                <a:latin typeface="+mn-lt"/>
                <a:ea typeface="+mn-ea"/>
                <a:cs typeface="+mn-cs"/>
              </a:defRPr>
            </a:lvl3pPr>
            <a:lvl4pPr marL="1600200" lvl="3"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4pPr>
            <a:lvl5pPr marL="2057400" lvl="4"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5pPr>
            <a:lvl6pPr marL="2514600" lvl="5"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6pPr>
            <a:lvl7pPr marL="2971800" lvl="6"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7pPr>
            <a:lvl8pPr marL="3429000" lvl="7"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8pPr>
            <a:lvl9pPr marL="3886200" lvl="8"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9pPr>
          </a:lstStyle>
          <a:p>
            <a:pPr marL="0" marR="0" lvl="0" indent="0" algn="l" defTabSz="762000" rtl="0" eaLnBrk="1" fontAlgn="auto" latinLnBrk="0" hangingPunct="1">
              <a:lnSpc>
                <a:spcPct val="90000"/>
              </a:lnSpc>
              <a:spcBef>
                <a:spcPts val="800"/>
              </a:spcBef>
              <a:spcAft>
                <a:spcPts val="0"/>
              </a:spcAft>
              <a:buClrTx/>
              <a:buSzTx/>
              <a:buFont typeface="Arial"/>
              <a:buNone/>
              <a:tabLst/>
              <a:defRPr/>
            </a:pPr>
            <a:r>
              <a:rPr kumimoji="0" lang="en-US" altLang="en-US" sz="16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Solution</a:t>
            </a:r>
          </a:p>
        </p:txBody>
      </p:sp>
      <p:sp>
        <p:nvSpPr>
          <p:cNvPr id="8" name="Shape"/>
          <p:cNvSpPr/>
          <p:nvPr userDrawn="1"/>
        </p:nvSpPr>
        <p:spPr>
          <a:xfrm>
            <a:off x="10044828" y="1542652"/>
            <a:ext cx="2081565" cy="237471"/>
          </a:xfrm>
          <a:prstGeom prst="rect">
            <a:avLst/>
          </a:prstGeom>
          <a:noFill/>
          <a:ln>
            <a:noFill/>
          </a:ln>
        </p:spPr>
        <p:txBody>
          <a:bodyPr anchor="t"/>
          <a:lstStyle>
            <a:lvl1pPr marL="228600" indent="-228600" algn="l" defTabSz="914400" rtl="0" eaLnBrk="1" latinLnBrk="0" hangingPunct="1">
              <a:lnSpc>
                <a:spcPct val="90000"/>
              </a:lnSpc>
              <a:spcBef>
                <a:spcPts val="1000"/>
              </a:spcBef>
              <a:buFont typeface="Arial"/>
              <a:buChar char="•"/>
              <a:defRPr lang="en-US" altLang="en-US" sz="2800" kern="1200" smtClean="0">
                <a:solidFill>
                  <a:schemeClr val="tx1"/>
                </a:solidFill>
                <a:latin typeface="+mn-lt"/>
                <a:ea typeface="+mn-ea"/>
                <a:cs typeface="+mn-cs"/>
              </a:defRPr>
            </a:lvl1pPr>
            <a:lvl2pPr marL="685800" lvl="1" indent="-228600" algn="l" defTabSz="914400" rtl="0" eaLnBrk="1" latinLnBrk="0" hangingPunct="1">
              <a:lnSpc>
                <a:spcPct val="90000"/>
              </a:lnSpc>
              <a:spcBef>
                <a:spcPts val="500"/>
              </a:spcBef>
              <a:buFont typeface="Arial"/>
              <a:buChar char="•"/>
              <a:defRPr lang="en-US" altLang="en-US" sz="2400" kern="1200" smtClean="0">
                <a:solidFill>
                  <a:schemeClr val="tx1"/>
                </a:solidFill>
                <a:latin typeface="+mn-lt"/>
                <a:ea typeface="+mn-ea"/>
                <a:cs typeface="+mn-cs"/>
              </a:defRPr>
            </a:lvl2pPr>
            <a:lvl3pPr marL="1143000" lvl="2" indent="-228600" algn="l" defTabSz="914400" rtl="0" eaLnBrk="1" latinLnBrk="0" hangingPunct="1">
              <a:lnSpc>
                <a:spcPct val="90000"/>
              </a:lnSpc>
              <a:spcBef>
                <a:spcPts val="500"/>
              </a:spcBef>
              <a:buFont typeface="Arial"/>
              <a:buChar char="•"/>
              <a:defRPr lang="en-US" altLang="en-US" sz="2000" kern="1200" smtClean="0">
                <a:solidFill>
                  <a:schemeClr val="tx1"/>
                </a:solidFill>
                <a:latin typeface="+mn-lt"/>
                <a:ea typeface="+mn-ea"/>
                <a:cs typeface="+mn-cs"/>
              </a:defRPr>
            </a:lvl3pPr>
            <a:lvl4pPr marL="1600200" lvl="3"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4pPr>
            <a:lvl5pPr marL="2057400" lvl="4"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5pPr>
            <a:lvl6pPr marL="2514600" lvl="5"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6pPr>
            <a:lvl7pPr marL="2971800" lvl="6"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7pPr>
            <a:lvl8pPr marL="3429000" lvl="7"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8pPr>
            <a:lvl9pPr marL="3886200" lvl="8"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9pPr>
          </a:lstStyle>
          <a:p>
            <a:pPr marL="0" marR="0" lvl="0" indent="0" algn="l" defTabSz="762000" rtl="0" eaLnBrk="1" fontAlgn="auto" latinLnBrk="0" hangingPunct="1">
              <a:lnSpc>
                <a:spcPct val="90000"/>
              </a:lnSpc>
              <a:spcBef>
                <a:spcPts val="800"/>
              </a:spcBef>
              <a:spcAft>
                <a:spcPts val="0"/>
              </a:spcAft>
              <a:buClrTx/>
              <a:buSzTx/>
              <a:buFont typeface="Arial"/>
              <a:buNone/>
              <a:tabLst/>
              <a:defRPr/>
            </a:pPr>
            <a:r>
              <a:rPr kumimoji="0" lang="en-US" altLang="en-US" sz="16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Results</a:t>
            </a:r>
          </a:p>
        </p:txBody>
      </p:sp>
      <p:sp>
        <p:nvSpPr>
          <p:cNvPr id="9" name="Shape"/>
          <p:cNvSpPr/>
          <p:nvPr userDrawn="1"/>
        </p:nvSpPr>
        <p:spPr>
          <a:xfrm>
            <a:off x="6790403" y="1354471"/>
            <a:ext cx="583328" cy="583328"/>
          </a:xfrm>
          <a:custGeom>
            <a:avLst/>
            <a:gdLst>
              <a:gd name="connsiteX0" fmla="*/ 572326 w 583328"/>
              <a:gd name="connsiteY0" fmla="*/ 293752 h 583328"/>
              <a:gd name="connsiteX1" fmla="*/ 293752 w 583328"/>
              <a:gd name="connsiteY1" fmla="*/ 572326 h 583328"/>
              <a:gd name="connsiteX2" fmla="*/ 15179 w 583328"/>
              <a:gd name="connsiteY2" fmla="*/ 293752 h 583328"/>
              <a:gd name="connsiteX3" fmla="*/ 293752 w 583328"/>
              <a:gd name="connsiteY3" fmla="*/ 15179 h 583328"/>
              <a:gd name="connsiteX4" fmla="*/ 572326 w 583328"/>
              <a:gd name="connsiteY4" fmla="*/ 293752 h 583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28" h="583328">
                <a:moveTo>
                  <a:pt x="572326" y="293752"/>
                </a:moveTo>
                <a:cubicBezTo>
                  <a:pt x="572326" y="447604"/>
                  <a:pt x="447604" y="572326"/>
                  <a:pt x="293752" y="572326"/>
                </a:cubicBezTo>
                <a:cubicBezTo>
                  <a:pt x="139900" y="572326"/>
                  <a:pt x="15179" y="447604"/>
                  <a:pt x="15179" y="293752"/>
                </a:cubicBezTo>
                <a:cubicBezTo>
                  <a:pt x="15179" y="139900"/>
                  <a:pt x="139900" y="15179"/>
                  <a:pt x="293752" y="15179"/>
                </a:cubicBezTo>
                <a:cubicBezTo>
                  <a:pt x="447604" y="15179"/>
                  <a:pt x="572326" y="139900"/>
                  <a:pt x="572326" y="293752"/>
                </a:cubicBezTo>
                <a:close/>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 name="Shape"/>
          <p:cNvSpPr/>
          <p:nvPr userDrawn="1"/>
        </p:nvSpPr>
        <p:spPr>
          <a:xfrm>
            <a:off x="4149100" y="1342785"/>
            <a:ext cx="595026" cy="595026"/>
          </a:xfrm>
          <a:custGeom>
            <a:avLst/>
            <a:gdLst>
              <a:gd name="connsiteX0" fmla="*/ 583862 w 595025"/>
              <a:gd name="connsiteY0" fmla="*/ 299323 h 595025"/>
              <a:gd name="connsiteX1" fmla="*/ 299323 w 595025"/>
              <a:gd name="connsiteY1" fmla="*/ 583862 h 595025"/>
              <a:gd name="connsiteX2" fmla="*/ 14785 w 595025"/>
              <a:gd name="connsiteY2" fmla="*/ 299323 h 595025"/>
              <a:gd name="connsiteX3" fmla="*/ 299323 w 595025"/>
              <a:gd name="connsiteY3" fmla="*/ 14785 h 595025"/>
              <a:gd name="connsiteX4" fmla="*/ 583862 w 595025"/>
              <a:gd name="connsiteY4" fmla="*/ 299323 h 59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025" h="595025">
                <a:moveTo>
                  <a:pt x="583862" y="299323"/>
                </a:moveTo>
                <a:cubicBezTo>
                  <a:pt x="583862" y="456470"/>
                  <a:pt x="456470" y="583862"/>
                  <a:pt x="299323" y="583862"/>
                </a:cubicBezTo>
                <a:cubicBezTo>
                  <a:pt x="142177" y="583862"/>
                  <a:pt x="14785" y="456470"/>
                  <a:pt x="14785" y="299323"/>
                </a:cubicBezTo>
                <a:cubicBezTo>
                  <a:pt x="14785" y="142177"/>
                  <a:pt x="142177" y="14785"/>
                  <a:pt x="299323" y="14785"/>
                </a:cubicBezTo>
                <a:cubicBezTo>
                  <a:pt x="456470" y="14785"/>
                  <a:pt x="583862" y="142177"/>
                  <a:pt x="583862" y="299323"/>
                </a:cubicBezTo>
                <a:close/>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1" name="Group Shape"/>
          <p:cNvGrpSpPr/>
          <p:nvPr userDrawn="1"/>
        </p:nvGrpSpPr>
        <p:grpSpPr>
          <a:xfrm>
            <a:off x="530860" y="2333625"/>
            <a:ext cx="2771775" cy="1656080"/>
            <a:chOff x="530860" y="2333625"/>
            <a:chExt cx="2771775" cy="1656080"/>
          </a:xfrm>
        </p:grpSpPr>
        <p:cxnSp>
          <p:nvCxnSpPr>
            <p:cNvPr id="12" name="Connection Shape"/>
            <p:cNvCxnSpPr/>
            <p:nvPr/>
          </p:nvCxnSpPr>
          <p:spPr>
            <a:xfrm>
              <a:off x="530860" y="2333625"/>
              <a:ext cx="2771775" cy="0"/>
            </a:xfrm>
            <a:prstGeom prst="line">
              <a:avLst/>
            </a:prstGeom>
            <a:noFill/>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Connection Shape"/>
            <p:cNvCxnSpPr/>
            <p:nvPr/>
          </p:nvCxnSpPr>
          <p:spPr>
            <a:xfrm>
              <a:off x="530860" y="3989705"/>
              <a:ext cx="2771775" cy="635"/>
            </a:xfrm>
            <a:prstGeom prst="line">
              <a:avLst/>
            </a:prstGeom>
            <a:noFill/>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Shape"/>
          <p:cNvSpPr/>
          <p:nvPr userDrawn="1"/>
        </p:nvSpPr>
        <p:spPr>
          <a:xfrm>
            <a:off x="530228" y="4117633"/>
            <a:ext cx="1298575" cy="244585"/>
          </a:xfrm>
          <a:prstGeom prst="rect">
            <a:avLst/>
          </a:prstGeom>
          <a:noFill/>
          <a:ln>
            <a:noFill/>
          </a:ln>
        </p:spPr>
        <p:txBody>
          <a:bodyPr lIns="0" rIns="0" anchor="t"/>
          <a:lstStyle>
            <a:lvl1pPr marL="228600" indent="-228600" algn="l" defTabSz="914400" rtl="0" eaLnBrk="1" latinLnBrk="0" hangingPunct="1">
              <a:lnSpc>
                <a:spcPct val="90000"/>
              </a:lnSpc>
              <a:spcBef>
                <a:spcPts val="1000"/>
              </a:spcBef>
              <a:buFont typeface="Arial"/>
              <a:buChar char="•"/>
              <a:defRPr lang="en-US" altLang="en-US" sz="2800" kern="1200" smtClean="0">
                <a:solidFill>
                  <a:schemeClr val="tx1"/>
                </a:solidFill>
                <a:latin typeface="+mn-lt"/>
                <a:ea typeface="+mn-ea"/>
                <a:cs typeface="+mn-cs"/>
              </a:defRPr>
            </a:lvl1pPr>
            <a:lvl2pPr marL="685800" lvl="1" indent="-228600" algn="l" defTabSz="914400" rtl="0" eaLnBrk="1" latinLnBrk="0" hangingPunct="1">
              <a:lnSpc>
                <a:spcPct val="90000"/>
              </a:lnSpc>
              <a:spcBef>
                <a:spcPts val="500"/>
              </a:spcBef>
              <a:buFont typeface="Arial"/>
              <a:buChar char="•"/>
              <a:defRPr lang="en-US" altLang="en-US" sz="2400" kern="1200" smtClean="0">
                <a:solidFill>
                  <a:schemeClr val="tx1"/>
                </a:solidFill>
                <a:latin typeface="+mn-lt"/>
                <a:ea typeface="+mn-ea"/>
                <a:cs typeface="+mn-cs"/>
              </a:defRPr>
            </a:lvl2pPr>
            <a:lvl3pPr marL="1143000" lvl="2" indent="-228600" algn="l" defTabSz="914400" rtl="0" eaLnBrk="1" latinLnBrk="0" hangingPunct="1">
              <a:lnSpc>
                <a:spcPct val="90000"/>
              </a:lnSpc>
              <a:spcBef>
                <a:spcPts val="500"/>
              </a:spcBef>
              <a:buFont typeface="Arial"/>
              <a:buChar char="•"/>
              <a:defRPr lang="en-US" altLang="en-US" sz="2000" kern="1200" smtClean="0">
                <a:solidFill>
                  <a:schemeClr val="tx1"/>
                </a:solidFill>
                <a:latin typeface="+mn-lt"/>
                <a:ea typeface="+mn-ea"/>
                <a:cs typeface="+mn-cs"/>
              </a:defRPr>
            </a:lvl3pPr>
            <a:lvl4pPr marL="1600200" lvl="3"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4pPr>
            <a:lvl5pPr marL="2057400" lvl="4"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5pPr>
            <a:lvl6pPr marL="2514600" lvl="5"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6pPr>
            <a:lvl7pPr marL="2971800" lvl="6"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7pPr>
            <a:lvl8pPr marL="3429000" lvl="7"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8pPr>
            <a:lvl9pPr marL="3886200" lvl="8" indent="-228600" algn="l" defTabSz="914400" rtl="0" eaLnBrk="1" latinLnBrk="0" hangingPunct="1">
              <a:lnSpc>
                <a:spcPct val="90000"/>
              </a:lnSpc>
              <a:spcBef>
                <a:spcPts val="500"/>
              </a:spcBef>
              <a:buFont typeface="Arial"/>
              <a:buChar char="•"/>
              <a:defRPr lang="en-US" altLang="en-US" sz="1800" kern="1200" smtClean="0">
                <a:solidFill>
                  <a:schemeClr val="tx1"/>
                </a:solidFill>
                <a:latin typeface="+mn-lt"/>
                <a:ea typeface="+mn-ea"/>
                <a:cs typeface="+mn-cs"/>
              </a:defRPr>
            </a:lvl9pPr>
          </a:lstStyle>
          <a:p>
            <a:pPr marL="0" marR="0" lvl="0" indent="0" algn="l" defTabSz="762000" rtl="0" eaLnBrk="1" fontAlgn="auto" latinLnBrk="0" hangingPunct="1">
              <a:lnSpc>
                <a:spcPct val="90000"/>
              </a:lnSpc>
              <a:spcBef>
                <a:spcPts val="800"/>
              </a:spcBef>
              <a:spcAft>
                <a:spcPts val="0"/>
              </a:spcAft>
              <a:buClrTx/>
              <a:buSzTx/>
              <a:buFont typeface="Arial"/>
              <a:buNone/>
              <a:tabLst/>
              <a:defRPr/>
            </a:pPr>
            <a:r>
              <a:rPr kumimoji="0" lang="en-US" altLang="en-US" sz="1200" b="1" i="0" u="none" strike="noStrike" kern="1200" cap="none" spc="0" normalizeH="0" baseline="0" noProof="0">
                <a:ln>
                  <a:noFill/>
                </a:ln>
                <a:gradFill rotWithShape="1">
                  <a:gsLst>
                    <a:gs pos="0">
                      <a:srgbClr val="FF9900"/>
                    </a:gs>
                    <a:gs pos="100000">
                      <a:srgbClr val="FF9900"/>
                    </a:gs>
                  </a:gsLst>
                  <a:lin ang="5400000" scaled="1"/>
                </a:gradFill>
                <a:effectLst/>
                <a:uLnTx/>
                <a:uFillTx/>
                <a:latin typeface="Amazon Ember"/>
                <a:ea typeface="Amazon Ember"/>
                <a:cs typeface="Amazon Ember"/>
              </a:rPr>
              <a:t>Customer profile:</a:t>
            </a:r>
          </a:p>
        </p:txBody>
      </p:sp>
      <p:cxnSp>
        <p:nvCxnSpPr>
          <p:cNvPr id="15" name="Connection Shape"/>
          <p:cNvCxnSpPr/>
          <p:nvPr userDrawn="1"/>
        </p:nvCxnSpPr>
        <p:spPr>
          <a:xfrm flipH="1" flipV="1">
            <a:off x="3952007" y="5913955"/>
            <a:ext cx="7974950" cy="0"/>
          </a:xfrm>
          <a:prstGeom prst="line">
            <a:avLst/>
          </a:prstGeom>
          <a:noFill/>
          <a:ln w="19050">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6" name="Group Shape"/>
          <p:cNvGrpSpPr>
            <a:grpSpLocks noChangeAspect="1"/>
          </p:cNvGrpSpPr>
          <p:nvPr userDrawn="1"/>
        </p:nvGrpSpPr>
        <p:grpSpPr>
          <a:xfrm>
            <a:off x="4263390" y="1515745"/>
            <a:ext cx="366395" cy="248920"/>
            <a:chOff x="4263390" y="1515745"/>
            <a:chExt cx="366395" cy="248920"/>
          </a:xfrm>
        </p:grpSpPr>
        <p:sp>
          <p:nvSpPr>
            <p:cNvPr id="17" name="Shape"/>
            <p:cNvSpPr/>
            <p:nvPr/>
          </p:nvSpPr>
          <p:spPr>
            <a:xfrm>
              <a:off x="4620260" y="1649730"/>
              <a:ext cx="1905" cy="2540"/>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0"/>
                    <a:pt x="0" y="0"/>
                    <a:pt x="0" y="0"/>
                  </a:cubicBezTo>
                  <a:cubicBezTo>
                    <a:pt x="0" y="1"/>
                    <a:pt x="0" y="1"/>
                    <a:pt x="1" y="1"/>
                  </a:cubicBezTo>
                  <a:close/>
                </a:path>
              </a:pathLst>
            </a:cu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18" name="Shape"/>
            <p:cNvSpPr/>
            <p:nvPr/>
          </p:nvSpPr>
          <p:spPr>
            <a:xfrm>
              <a:off x="4474210" y="1515745"/>
              <a:ext cx="146685" cy="170180"/>
            </a:xfrm>
            <a:custGeom>
              <a:avLst/>
              <a:gdLst>
                <a:gd name="T0" fmla="*/ 48 w 90"/>
                <a:gd name="T1" fmla="*/ 56 h 104"/>
                <a:gd name="T2" fmla="*/ 90 w 90"/>
                <a:gd name="T3" fmla="*/ 81 h 104"/>
                <a:gd name="T4" fmla="*/ 57 w 90"/>
                <a:gd name="T5" fmla="*/ 18 h 104"/>
                <a:gd name="T6" fmla="*/ 28 w 90"/>
                <a:gd name="T7" fmla="*/ 0 h 104"/>
                <a:gd name="T8" fmla="*/ 28 w 90"/>
                <a:gd name="T9" fmla="*/ 0 h 104"/>
                <a:gd name="T10" fmla="*/ 0 w 90"/>
                <a:gd name="T11" fmla="*/ 28 h 104"/>
                <a:gd name="T12" fmla="*/ 0 w 90"/>
                <a:gd name="T13" fmla="*/ 104 h 104"/>
                <a:gd name="T14" fmla="*/ 48 w 90"/>
                <a:gd name="T15" fmla="*/ 5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04">
                  <a:moveTo>
                    <a:pt x="48" y="56"/>
                  </a:moveTo>
                  <a:cubicBezTo>
                    <a:pt x="66" y="56"/>
                    <a:pt x="82" y="66"/>
                    <a:pt x="90" y="81"/>
                  </a:cubicBezTo>
                  <a:cubicBezTo>
                    <a:pt x="57" y="18"/>
                    <a:pt x="57" y="18"/>
                    <a:pt x="57" y="18"/>
                  </a:cubicBezTo>
                  <a:cubicBezTo>
                    <a:pt x="51" y="7"/>
                    <a:pt x="40" y="0"/>
                    <a:pt x="28" y="0"/>
                  </a:cubicBezTo>
                  <a:cubicBezTo>
                    <a:pt x="28" y="0"/>
                    <a:pt x="28" y="0"/>
                    <a:pt x="28" y="0"/>
                  </a:cubicBezTo>
                  <a:cubicBezTo>
                    <a:pt x="12" y="0"/>
                    <a:pt x="0" y="12"/>
                    <a:pt x="0" y="28"/>
                  </a:cubicBezTo>
                  <a:cubicBezTo>
                    <a:pt x="0" y="104"/>
                    <a:pt x="0" y="104"/>
                    <a:pt x="0" y="104"/>
                  </a:cubicBezTo>
                  <a:cubicBezTo>
                    <a:pt x="0" y="78"/>
                    <a:pt x="21" y="56"/>
                    <a:pt x="48" y="56"/>
                  </a:cubicBezTo>
                  <a:close/>
                </a:path>
              </a:pathLst>
            </a:cu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19" name="Shape"/>
            <p:cNvSpPr/>
            <p:nvPr/>
          </p:nvSpPr>
          <p:spPr>
            <a:xfrm>
              <a:off x="4271010" y="1649730"/>
              <a:ext cx="1905" cy="2540"/>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0"/>
                    <a:pt x="1" y="0"/>
                    <a:pt x="1" y="0"/>
                  </a:cubicBezTo>
                  <a:cubicBezTo>
                    <a:pt x="1" y="1"/>
                    <a:pt x="1" y="1"/>
                    <a:pt x="0" y="1"/>
                  </a:cubicBezTo>
                  <a:close/>
                </a:path>
              </a:pathLst>
            </a:cu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0" name="Shape"/>
            <p:cNvSpPr/>
            <p:nvPr/>
          </p:nvSpPr>
          <p:spPr>
            <a:xfrm>
              <a:off x="4552315" y="1639570"/>
              <a:ext cx="45085" cy="46355"/>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5" y="0"/>
                    <a:pt x="28" y="13"/>
                    <a:pt x="28" y="28"/>
                  </a:cubicBezTo>
                </a:path>
              </a:pathLst>
            </a:custGeom>
            <a:noFill/>
            <a:ln w="19050" cap="rnd">
              <a:solidFill>
                <a:schemeClr val="accent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Shape"/>
            <p:cNvSpPr/>
            <p:nvPr/>
          </p:nvSpPr>
          <p:spPr>
            <a:xfrm>
              <a:off x="4340225" y="1639570"/>
              <a:ext cx="46355" cy="46355"/>
            </a:xfrm>
            <a:custGeom>
              <a:avLst/>
              <a:gdLst>
                <a:gd name="T0" fmla="*/ 28 w 28"/>
                <a:gd name="T1" fmla="*/ 28 h 28"/>
                <a:gd name="T2" fmla="*/ 0 w 28"/>
                <a:gd name="T3" fmla="*/ 0 h 28"/>
              </a:gdLst>
              <a:ahLst/>
              <a:cxnLst>
                <a:cxn ang="0">
                  <a:pos x="T0" y="T1"/>
                </a:cxn>
                <a:cxn ang="0">
                  <a:pos x="T2" y="T3"/>
                </a:cxn>
              </a:cxnLst>
              <a:rect l="0" t="0" r="r" b="b"/>
              <a:pathLst>
                <a:path w="28" h="28">
                  <a:moveTo>
                    <a:pt x="28" y="28"/>
                  </a:moveTo>
                  <a:cubicBezTo>
                    <a:pt x="28" y="13"/>
                    <a:pt x="16" y="0"/>
                    <a:pt x="0" y="0"/>
                  </a:cubicBezTo>
                </a:path>
              </a:pathLst>
            </a:custGeom>
            <a:noFill/>
            <a:ln w="19050" cap="rnd">
              <a:solidFill>
                <a:schemeClr val="accent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Shape"/>
            <p:cNvSpPr/>
            <p:nvPr/>
          </p:nvSpPr>
          <p:spPr>
            <a:xfrm>
              <a:off x="4263390" y="1607185"/>
              <a:ext cx="155575" cy="157480"/>
            </a:xfrm>
            <a:prstGeom prst="ellipse">
              <a:avLst/>
            </a:pr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Shape"/>
            <p:cNvSpPr/>
            <p:nvPr/>
          </p:nvSpPr>
          <p:spPr>
            <a:xfrm>
              <a:off x="4272280" y="1515745"/>
              <a:ext cx="146685" cy="170180"/>
            </a:xfrm>
            <a:custGeom>
              <a:avLst/>
              <a:gdLst>
                <a:gd name="T0" fmla="*/ 42 w 90"/>
                <a:gd name="T1" fmla="*/ 56 h 104"/>
                <a:gd name="T2" fmla="*/ 0 w 90"/>
                <a:gd name="T3" fmla="*/ 81 h 104"/>
                <a:gd name="T4" fmla="*/ 33 w 90"/>
                <a:gd name="T5" fmla="*/ 18 h 104"/>
                <a:gd name="T6" fmla="*/ 62 w 90"/>
                <a:gd name="T7" fmla="*/ 0 h 104"/>
                <a:gd name="T8" fmla="*/ 62 w 90"/>
                <a:gd name="T9" fmla="*/ 0 h 104"/>
                <a:gd name="T10" fmla="*/ 90 w 90"/>
                <a:gd name="T11" fmla="*/ 28 h 104"/>
                <a:gd name="T12" fmla="*/ 90 w 90"/>
                <a:gd name="T13" fmla="*/ 104 h 104"/>
                <a:gd name="T14" fmla="*/ 42 w 90"/>
                <a:gd name="T15" fmla="*/ 56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104">
                  <a:moveTo>
                    <a:pt x="42" y="56"/>
                  </a:moveTo>
                  <a:cubicBezTo>
                    <a:pt x="24" y="56"/>
                    <a:pt x="8" y="66"/>
                    <a:pt x="0" y="81"/>
                  </a:cubicBezTo>
                  <a:cubicBezTo>
                    <a:pt x="33" y="18"/>
                    <a:pt x="33" y="18"/>
                    <a:pt x="33" y="18"/>
                  </a:cubicBezTo>
                  <a:cubicBezTo>
                    <a:pt x="39" y="7"/>
                    <a:pt x="50" y="0"/>
                    <a:pt x="62" y="0"/>
                  </a:cubicBezTo>
                  <a:cubicBezTo>
                    <a:pt x="62" y="0"/>
                    <a:pt x="62" y="0"/>
                    <a:pt x="62" y="0"/>
                  </a:cubicBezTo>
                  <a:cubicBezTo>
                    <a:pt x="78" y="0"/>
                    <a:pt x="90" y="12"/>
                    <a:pt x="90" y="28"/>
                  </a:cubicBezTo>
                  <a:cubicBezTo>
                    <a:pt x="90" y="104"/>
                    <a:pt x="90" y="104"/>
                    <a:pt x="90" y="104"/>
                  </a:cubicBezTo>
                  <a:cubicBezTo>
                    <a:pt x="90" y="78"/>
                    <a:pt x="69" y="56"/>
                    <a:pt x="42" y="56"/>
                  </a:cubicBezTo>
                  <a:close/>
                </a:path>
              </a:pathLst>
            </a:cu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Shape"/>
            <p:cNvSpPr/>
            <p:nvPr/>
          </p:nvSpPr>
          <p:spPr>
            <a:xfrm>
              <a:off x="4418330" y="1560830"/>
              <a:ext cx="56515" cy="74930"/>
            </a:xfrm>
            <a:custGeom>
              <a:avLst/>
              <a:gdLst>
                <a:gd name="T0" fmla="*/ 17 w 34"/>
                <a:gd name="T1" fmla="*/ 0 h 45"/>
                <a:gd name="T2" fmla="*/ 17 w 34"/>
                <a:gd name="T3" fmla="*/ 0 h 45"/>
                <a:gd name="T4" fmla="*/ 0 w 34"/>
                <a:gd name="T5" fmla="*/ 16 h 45"/>
                <a:gd name="T6" fmla="*/ 0 w 34"/>
                <a:gd name="T7" fmla="*/ 45 h 45"/>
                <a:gd name="T8" fmla="*/ 34 w 34"/>
                <a:gd name="T9" fmla="*/ 45 h 45"/>
                <a:gd name="T10" fmla="*/ 34 w 34"/>
                <a:gd name="T11" fmla="*/ 16 h 45"/>
                <a:gd name="T12" fmla="*/ 17 w 34"/>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34" h="45">
                  <a:moveTo>
                    <a:pt x="17" y="0"/>
                  </a:moveTo>
                  <a:cubicBezTo>
                    <a:pt x="17" y="0"/>
                    <a:pt x="17" y="0"/>
                    <a:pt x="17" y="0"/>
                  </a:cubicBezTo>
                  <a:cubicBezTo>
                    <a:pt x="8" y="0"/>
                    <a:pt x="0" y="7"/>
                    <a:pt x="0" y="16"/>
                  </a:cubicBezTo>
                  <a:cubicBezTo>
                    <a:pt x="0" y="45"/>
                    <a:pt x="0" y="45"/>
                    <a:pt x="0" y="45"/>
                  </a:cubicBezTo>
                  <a:cubicBezTo>
                    <a:pt x="34" y="45"/>
                    <a:pt x="34" y="45"/>
                    <a:pt x="34" y="45"/>
                  </a:cubicBezTo>
                  <a:cubicBezTo>
                    <a:pt x="34" y="16"/>
                    <a:pt x="34" y="16"/>
                    <a:pt x="34" y="16"/>
                  </a:cubicBezTo>
                  <a:cubicBezTo>
                    <a:pt x="34" y="7"/>
                    <a:pt x="26" y="0"/>
                    <a:pt x="17" y="0"/>
                  </a:cubicBezTo>
                  <a:close/>
                </a:path>
              </a:pathLst>
            </a:cu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Shape"/>
            <p:cNvSpPr/>
            <p:nvPr/>
          </p:nvSpPr>
          <p:spPr>
            <a:xfrm>
              <a:off x="4418330" y="1635125"/>
              <a:ext cx="56515" cy="45085"/>
            </a:xfrm>
            <a:prstGeom prst="rect">
              <a:avLst/>
            </a:pr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Shape"/>
            <p:cNvSpPr/>
            <p:nvPr/>
          </p:nvSpPr>
          <p:spPr>
            <a:xfrm>
              <a:off x="4474210" y="1607185"/>
              <a:ext cx="155575" cy="157480"/>
            </a:xfrm>
            <a:prstGeom prst="ellipse">
              <a:avLst/>
            </a:prstGeom>
            <a:noFill/>
            <a:ln w="19050" cap="rnd">
              <a:solidFill>
                <a:schemeClr val="tx1"/>
              </a:solidFill>
              <a:prstDash val="solid"/>
              <a:round/>
              <a:headEnd type="none" w="med" len="sm"/>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7" name="Shape"/>
          <p:cNvSpPr/>
          <p:nvPr userDrawn="1"/>
        </p:nvSpPr>
        <p:spPr>
          <a:xfrm>
            <a:off x="6973836" y="1542251"/>
            <a:ext cx="268847" cy="202236"/>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ln>
        </p:spPr>
        <p:txBody>
          <a:bodyPr vert="horz" lIns="76200" tIns="38100" rIns="76200" bIns="38100" numCol="1" anchor="t"/>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28" name="Group Shape"/>
          <p:cNvGrpSpPr/>
          <p:nvPr userDrawn="1"/>
        </p:nvGrpSpPr>
        <p:grpSpPr>
          <a:xfrm>
            <a:off x="9434830" y="1371600"/>
            <a:ext cx="568325" cy="568960"/>
            <a:chOff x="9434830" y="1371600"/>
            <a:chExt cx="568325" cy="568960"/>
          </a:xfrm>
        </p:grpSpPr>
        <p:sp>
          <p:nvSpPr>
            <p:cNvPr id="29" name="Shape"/>
            <p:cNvSpPr/>
            <p:nvPr/>
          </p:nvSpPr>
          <p:spPr>
            <a:xfrm>
              <a:off x="9434830" y="1371600"/>
              <a:ext cx="568325" cy="568960"/>
            </a:xfrm>
            <a:custGeom>
              <a:avLst/>
              <a:gdLst>
                <a:gd name="connsiteX0" fmla="*/ 682893 w 681818"/>
                <a:gd name="connsiteY0" fmla="*/ 341446 h 681818"/>
                <a:gd name="connsiteX1" fmla="*/ 341446 w 681818"/>
                <a:gd name="connsiteY1" fmla="*/ 682893 h 681818"/>
                <a:gd name="connsiteX2" fmla="*/ 0 w 681818"/>
                <a:gd name="connsiteY2" fmla="*/ 341446 h 681818"/>
                <a:gd name="connsiteX3" fmla="*/ 341446 w 681818"/>
                <a:gd name="connsiteY3" fmla="*/ 0 h 681818"/>
                <a:gd name="connsiteX4" fmla="*/ 682893 w 681818"/>
                <a:gd name="connsiteY4" fmla="*/ 341446 h 681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818" h="681818">
                  <a:moveTo>
                    <a:pt x="682893" y="341446"/>
                  </a:moveTo>
                  <a:cubicBezTo>
                    <a:pt x="682893" y="530022"/>
                    <a:pt x="530022" y="682893"/>
                    <a:pt x="341446" y="682893"/>
                  </a:cubicBezTo>
                  <a:cubicBezTo>
                    <a:pt x="152871" y="682893"/>
                    <a:pt x="0" y="530022"/>
                    <a:pt x="0" y="341446"/>
                  </a:cubicBezTo>
                  <a:cubicBezTo>
                    <a:pt x="0" y="152871"/>
                    <a:pt x="152871" y="0"/>
                    <a:pt x="341446" y="0"/>
                  </a:cubicBezTo>
                  <a:cubicBezTo>
                    <a:pt x="530022" y="0"/>
                    <a:pt x="682893" y="152871"/>
                    <a:pt x="682893" y="341446"/>
                  </a:cubicBezTo>
                  <a:close/>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0" name="Shape"/>
            <p:cNvSpPr/>
            <p:nvPr/>
          </p:nvSpPr>
          <p:spPr>
            <a:xfrm>
              <a:off x="9605010" y="1700530"/>
              <a:ext cx="90170" cy="76835"/>
            </a:xfrm>
            <a:custGeom>
              <a:avLst/>
              <a:gdLst>
                <a:gd name="connsiteX0" fmla="*/ 46009 w 107373"/>
                <a:gd name="connsiteY0" fmla="*/ 0 h 91267"/>
                <a:gd name="connsiteX1" fmla="*/ 0 w 107373"/>
                <a:gd name="connsiteY1" fmla="*/ 7355 h 91267"/>
                <a:gd name="connsiteX2" fmla="*/ 111829 w 107373"/>
                <a:gd name="connsiteY2" fmla="*/ 93898 h 91267"/>
                <a:gd name="connsiteX3" fmla="*/ 111829 w 107373"/>
                <a:gd name="connsiteY3" fmla="*/ 53311 h 91267"/>
              </a:gdLst>
              <a:ahLst/>
              <a:cxnLst>
                <a:cxn ang="0">
                  <a:pos x="connsiteX0" y="connsiteY0"/>
                </a:cxn>
                <a:cxn ang="0">
                  <a:pos x="connsiteX1" y="connsiteY1"/>
                </a:cxn>
                <a:cxn ang="0">
                  <a:pos x="connsiteX2" y="connsiteY2"/>
                </a:cxn>
                <a:cxn ang="0">
                  <a:pos x="connsiteX3" y="connsiteY3"/>
                </a:cxn>
              </a:cxnLst>
              <a:rect l="l" t="t" r="r" b="b"/>
              <a:pathLst>
                <a:path w="107373" h="91267">
                  <a:moveTo>
                    <a:pt x="46009" y="0"/>
                  </a:moveTo>
                  <a:lnTo>
                    <a:pt x="0" y="7355"/>
                  </a:lnTo>
                  <a:lnTo>
                    <a:pt x="111829" y="93898"/>
                  </a:lnTo>
                  <a:lnTo>
                    <a:pt x="111829" y="53311"/>
                  </a:lnTo>
                  <a:close/>
                </a:path>
              </a:pathLst>
            </a:custGeom>
            <a:noFill/>
            <a:ln w="19050" cap="flat">
              <a:solidFill>
                <a:schemeClr val="tx1"/>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Shape"/>
            <p:cNvSpPr/>
            <p:nvPr/>
          </p:nvSpPr>
          <p:spPr>
            <a:xfrm>
              <a:off x="9731375" y="1683385"/>
              <a:ext cx="63500" cy="148590"/>
            </a:xfrm>
            <a:custGeom>
              <a:avLst/>
              <a:gdLst>
                <a:gd name="connsiteX0" fmla="*/ 80369 w 75161"/>
                <a:gd name="connsiteY0" fmla="*/ 0 h 177165"/>
                <a:gd name="connsiteX1" fmla="*/ 80369 w 75161"/>
                <a:gd name="connsiteY1" fmla="*/ 80745 h 177165"/>
                <a:gd name="connsiteX2" fmla="*/ 0 w 75161"/>
                <a:gd name="connsiteY2" fmla="*/ 179957 h 177165"/>
                <a:gd name="connsiteX3" fmla="*/ 0 w 75161"/>
                <a:gd name="connsiteY3" fmla="*/ 67538 h 177165"/>
              </a:gdLst>
              <a:ahLst/>
              <a:cxnLst>
                <a:cxn ang="0">
                  <a:pos x="connsiteX0" y="connsiteY0"/>
                </a:cxn>
                <a:cxn ang="0">
                  <a:pos x="connsiteX1" y="connsiteY1"/>
                </a:cxn>
                <a:cxn ang="0">
                  <a:pos x="connsiteX2" y="connsiteY2"/>
                </a:cxn>
                <a:cxn ang="0">
                  <a:pos x="connsiteX3" y="connsiteY3"/>
                </a:cxn>
              </a:cxnLst>
              <a:rect l="l" t="t" r="r" b="b"/>
              <a:pathLst>
                <a:path w="75161" h="177165">
                  <a:moveTo>
                    <a:pt x="80369" y="0"/>
                  </a:moveTo>
                  <a:lnTo>
                    <a:pt x="80369" y="80745"/>
                  </a:lnTo>
                  <a:lnTo>
                    <a:pt x="0" y="179957"/>
                  </a:lnTo>
                  <a:lnTo>
                    <a:pt x="0" y="67538"/>
                  </a:lnTo>
                  <a:close/>
                </a:path>
              </a:pathLst>
            </a:custGeom>
            <a:noFill/>
            <a:ln w="19050" cap="flat">
              <a:solidFill>
                <a:schemeClr val="tx1"/>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Shape"/>
            <p:cNvSpPr/>
            <p:nvPr/>
          </p:nvSpPr>
          <p:spPr>
            <a:xfrm>
              <a:off x="9545955" y="1579245"/>
              <a:ext cx="125730" cy="104140"/>
            </a:xfrm>
            <a:custGeom>
              <a:avLst/>
              <a:gdLst>
                <a:gd name="connsiteX0" fmla="*/ 152470 w 150322"/>
                <a:gd name="connsiteY0" fmla="*/ 0 h 123478"/>
                <a:gd name="connsiteX1" fmla="*/ 74624 w 150322"/>
                <a:gd name="connsiteY1" fmla="*/ 21206 h 123478"/>
                <a:gd name="connsiteX2" fmla="*/ 0 w 150322"/>
                <a:gd name="connsiteY2" fmla="*/ 124821 h 123478"/>
                <a:gd name="connsiteX3" fmla="*/ 108447 w 150322"/>
                <a:gd name="connsiteY3" fmla="*/ 95294 h 123478"/>
              </a:gdLst>
              <a:ahLst/>
              <a:cxnLst>
                <a:cxn ang="0">
                  <a:pos x="connsiteX0" y="connsiteY0"/>
                </a:cxn>
                <a:cxn ang="0">
                  <a:pos x="connsiteX1" y="connsiteY1"/>
                </a:cxn>
                <a:cxn ang="0">
                  <a:pos x="connsiteX2" y="connsiteY2"/>
                </a:cxn>
                <a:cxn ang="0">
                  <a:pos x="connsiteX3" y="connsiteY3"/>
                </a:cxn>
              </a:cxnLst>
              <a:rect l="l" t="t" r="r" b="b"/>
              <a:pathLst>
                <a:path w="150322" h="123478">
                  <a:moveTo>
                    <a:pt x="152470" y="0"/>
                  </a:moveTo>
                  <a:lnTo>
                    <a:pt x="74624" y="21206"/>
                  </a:lnTo>
                  <a:lnTo>
                    <a:pt x="0" y="124821"/>
                  </a:lnTo>
                  <a:lnTo>
                    <a:pt x="108447" y="95294"/>
                  </a:lnTo>
                  <a:close/>
                </a:path>
              </a:pathLst>
            </a:custGeom>
            <a:noFill/>
            <a:ln w="19050" cap="flat">
              <a:solidFill>
                <a:schemeClr val="tx1"/>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3" name="Shape"/>
            <p:cNvSpPr/>
            <p:nvPr/>
          </p:nvSpPr>
          <p:spPr>
            <a:xfrm>
              <a:off x="9568180" y="1733550"/>
              <a:ext cx="49530" cy="63500"/>
            </a:xfrm>
            <a:custGeom>
              <a:avLst/>
              <a:gdLst>
                <a:gd name="connsiteX0" fmla="*/ 59109 w 59055"/>
                <a:gd name="connsiteY0" fmla="*/ 0 h 75161"/>
                <a:gd name="connsiteX1" fmla="*/ 0 w 59055"/>
                <a:gd name="connsiteY1" fmla="*/ 75430 h 75161"/>
              </a:gdLst>
              <a:ahLst/>
              <a:cxnLst>
                <a:cxn ang="0">
                  <a:pos x="connsiteX0" y="connsiteY0"/>
                </a:cxn>
                <a:cxn ang="0">
                  <a:pos x="connsiteX1" y="connsiteY1"/>
                </a:cxn>
              </a:cxnLst>
              <a:rect l="l" t="t" r="r" b="b"/>
              <a:pathLst>
                <a:path w="59055" h="75161">
                  <a:moveTo>
                    <a:pt x="59109" y="0"/>
                  </a:moveTo>
                  <a:lnTo>
                    <a:pt x="0" y="75430"/>
                  </a:lnTo>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4" name="Shape"/>
            <p:cNvSpPr/>
            <p:nvPr/>
          </p:nvSpPr>
          <p:spPr>
            <a:xfrm>
              <a:off x="9574530" y="1765300"/>
              <a:ext cx="59055" cy="76835"/>
            </a:xfrm>
            <a:custGeom>
              <a:avLst/>
              <a:gdLst>
                <a:gd name="connsiteX0" fmla="*/ 71994 w 69792"/>
                <a:gd name="connsiteY0" fmla="*/ 0 h 91267"/>
                <a:gd name="connsiteX1" fmla="*/ 0 w 69792"/>
                <a:gd name="connsiteY1" fmla="*/ 91911 h 91267"/>
              </a:gdLst>
              <a:ahLst/>
              <a:cxnLst>
                <a:cxn ang="0">
                  <a:pos x="connsiteX0" y="connsiteY0"/>
                </a:cxn>
                <a:cxn ang="0">
                  <a:pos x="connsiteX1" y="connsiteY1"/>
                </a:cxn>
              </a:cxnLst>
              <a:rect l="l" t="t" r="r" b="b"/>
              <a:pathLst>
                <a:path w="69792" h="91267">
                  <a:moveTo>
                    <a:pt x="71994" y="0"/>
                  </a:moveTo>
                  <a:lnTo>
                    <a:pt x="0" y="91911"/>
                  </a:lnTo>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5" name="Shape"/>
            <p:cNvSpPr/>
            <p:nvPr/>
          </p:nvSpPr>
          <p:spPr>
            <a:xfrm>
              <a:off x="9617075" y="1772920"/>
              <a:ext cx="50165" cy="62865"/>
            </a:xfrm>
            <a:custGeom>
              <a:avLst/>
              <a:gdLst>
                <a:gd name="connsiteX0" fmla="*/ 59109 w 59055"/>
                <a:gd name="connsiteY0" fmla="*/ 0 h 75161"/>
                <a:gd name="connsiteX1" fmla="*/ 0 w 59055"/>
                <a:gd name="connsiteY1" fmla="*/ 75430 h 75161"/>
              </a:gdLst>
              <a:ahLst/>
              <a:cxnLst>
                <a:cxn ang="0">
                  <a:pos x="connsiteX0" y="connsiteY0"/>
                </a:cxn>
                <a:cxn ang="0">
                  <a:pos x="connsiteX1" y="connsiteY1"/>
                </a:cxn>
              </a:cxnLst>
              <a:rect l="l" t="t" r="r" b="b"/>
              <a:pathLst>
                <a:path w="59055" h="75161">
                  <a:moveTo>
                    <a:pt x="59109" y="0"/>
                  </a:moveTo>
                  <a:lnTo>
                    <a:pt x="0" y="75430"/>
                  </a:lnTo>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Shape"/>
            <p:cNvSpPr/>
            <p:nvPr/>
          </p:nvSpPr>
          <p:spPr>
            <a:xfrm>
              <a:off x="9631045" y="1465580"/>
              <a:ext cx="229235" cy="282575"/>
            </a:xfrm>
            <a:custGeom>
              <a:avLst/>
              <a:gdLst>
                <a:gd name="connsiteX0" fmla="*/ 274392 w 273801"/>
                <a:gd name="connsiteY0" fmla="*/ 0 h 338225"/>
                <a:gd name="connsiteX1" fmla="*/ 0 w 273801"/>
                <a:gd name="connsiteY1" fmla="*/ 270151 h 338225"/>
                <a:gd name="connsiteX2" fmla="*/ 88690 w 273801"/>
                <a:gd name="connsiteY2" fmla="*/ 341929 h 338225"/>
                <a:gd name="connsiteX3" fmla="*/ 274392 w 273801"/>
                <a:gd name="connsiteY3" fmla="*/ 0 h 338225"/>
              </a:gdLst>
              <a:ahLst/>
              <a:cxnLst>
                <a:cxn ang="0">
                  <a:pos x="connsiteX0" y="connsiteY0"/>
                </a:cxn>
                <a:cxn ang="0">
                  <a:pos x="connsiteX1" y="connsiteY1"/>
                </a:cxn>
                <a:cxn ang="0">
                  <a:pos x="connsiteX2" y="connsiteY2"/>
                </a:cxn>
                <a:cxn ang="0">
                  <a:pos x="connsiteX3" y="connsiteY3"/>
                </a:cxn>
              </a:cxnLst>
              <a:rect l="l" t="t" r="r" b="b"/>
              <a:pathLst>
                <a:path w="273801" h="338225">
                  <a:moveTo>
                    <a:pt x="274392" y="0"/>
                  </a:moveTo>
                  <a:cubicBezTo>
                    <a:pt x="274392" y="0"/>
                    <a:pt x="29581" y="27434"/>
                    <a:pt x="0" y="270151"/>
                  </a:cubicBezTo>
                  <a:lnTo>
                    <a:pt x="88690" y="341929"/>
                  </a:lnTo>
                  <a:cubicBezTo>
                    <a:pt x="88690" y="341929"/>
                    <a:pt x="308161" y="274392"/>
                    <a:pt x="274392" y="0"/>
                  </a:cubicBezTo>
                  <a:close/>
                </a:path>
              </a:pathLst>
            </a:custGeom>
            <a:noFill/>
            <a:ln w="19050" cap="flat">
              <a:solidFill>
                <a:schemeClr val="tx1"/>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sp>
          <p:nvSpPr>
            <p:cNvPr id="37" name="Shape"/>
            <p:cNvSpPr/>
            <p:nvPr/>
          </p:nvSpPr>
          <p:spPr>
            <a:xfrm>
              <a:off x="9741535" y="1535430"/>
              <a:ext cx="75565" cy="66675"/>
            </a:xfrm>
            <a:custGeom>
              <a:avLst/>
              <a:gdLst>
                <a:gd name="connsiteX0" fmla="*/ 90362 w 128847"/>
                <a:gd name="connsiteY0" fmla="*/ 112642 h 112741"/>
                <a:gd name="connsiteX1" fmla="*/ 4410 w 128847"/>
                <a:gd name="connsiteY1" fmla="*/ 57452 h 112741"/>
                <a:gd name="connsiteX2" fmla="*/ 1511 w 128847"/>
                <a:gd name="connsiteY2" fmla="*/ 44192 h 112741"/>
                <a:gd name="connsiteX3" fmla="*/ 27066 w 128847"/>
                <a:gd name="connsiteY3" fmla="*/ 4410 h 112741"/>
                <a:gd name="connsiteX4" fmla="*/ 40326 w 128847"/>
                <a:gd name="connsiteY4" fmla="*/ 1511 h 112741"/>
                <a:gd name="connsiteX5" fmla="*/ 126278 w 128847"/>
                <a:gd name="connsiteY5" fmla="*/ 56701 h 112741"/>
                <a:gd name="connsiteX6" fmla="*/ 129177 w 128847"/>
                <a:gd name="connsiteY6" fmla="*/ 69961 h 112741"/>
                <a:gd name="connsiteX7" fmla="*/ 103623 w 128847"/>
                <a:gd name="connsiteY7" fmla="*/ 109743 h 112741"/>
                <a:gd name="connsiteX8" fmla="*/ 90362 w 128847"/>
                <a:gd name="connsiteY8" fmla="*/ 112642 h 11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847" h="112741">
                  <a:moveTo>
                    <a:pt x="90362" y="112642"/>
                  </a:moveTo>
                  <a:lnTo>
                    <a:pt x="4410" y="57452"/>
                  </a:lnTo>
                  <a:cubicBezTo>
                    <a:pt x="-46" y="54607"/>
                    <a:pt x="-1335" y="48648"/>
                    <a:pt x="1511" y="44192"/>
                  </a:cubicBezTo>
                  <a:lnTo>
                    <a:pt x="27066" y="4410"/>
                  </a:lnTo>
                  <a:cubicBezTo>
                    <a:pt x="29911" y="-46"/>
                    <a:pt x="35870" y="-1335"/>
                    <a:pt x="40326" y="1511"/>
                  </a:cubicBezTo>
                  <a:lnTo>
                    <a:pt x="126278" y="56701"/>
                  </a:lnTo>
                  <a:cubicBezTo>
                    <a:pt x="130734" y="59546"/>
                    <a:pt x="132023" y="65505"/>
                    <a:pt x="129177" y="69961"/>
                  </a:cubicBezTo>
                  <a:lnTo>
                    <a:pt x="103623" y="109743"/>
                  </a:lnTo>
                  <a:cubicBezTo>
                    <a:pt x="100777" y="114199"/>
                    <a:pt x="94818" y="115487"/>
                    <a:pt x="90362" y="112642"/>
                  </a:cubicBezTo>
                  <a:close/>
                </a:path>
              </a:pathLst>
            </a:custGeom>
            <a:noFill/>
            <a:ln w="19050" cap="flat">
              <a:solidFill>
                <a:srgbClr val="FB9822"/>
              </a:solidFill>
              <a:prstDash val="solid"/>
              <a:round/>
            </a:ln>
          </p:spPr>
          <p:txBody>
            <a:bodyPr anchor="ctr"/>
            <a:lstStyle/>
            <a:p>
              <a:pPr marL="0" marR="0" lvl="0" indent="0" algn="l" defTabSz="6096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38" name="Connection Shape"/>
          <p:cNvCxnSpPr/>
          <p:nvPr userDrawn="1"/>
        </p:nvCxnSpPr>
        <p:spPr>
          <a:xfrm>
            <a:off x="3620913" y="1401119"/>
            <a:ext cx="0" cy="5089490"/>
          </a:xfrm>
          <a:prstGeom prst="line">
            <a:avLst/>
          </a:prstGeom>
          <a:noFill/>
          <a:ln>
            <a:solidFill>
              <a:schemeClr val="tx1"/>
            </a:solidFill>
          </a:ln>
          <a:effectLst>
            <a:outerShdw blurRad="40000" dist="20000" dir="540000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39" name="Group Shape"/>
          <p:cNvGrpSpPr/>
          <p:nvPr userDrawn="1"/>
        </p:nvGrpSpPr>
        <p:grpSpPr>
          <a:xfrm>
            <a:off x="579755" y="2635885"/>
            <a:ext cx="712470" cy="1019810"/>
            <a:chOff x="579755" y="2635885"/>
            <a:chExt cx="712470" cy="1019810"/>
          </a:xfrm>
        </p:grpSpPr>
        <p:sp>
          <p:nvSpPr>
            <p:cNvPr id="40" name="Shape"/>
            <p:cNvSpPr/>
            <p:nvPr/>
          </p:nvSpPr>
          <p:spPr>
            <a:xfrm>
              <a:off x="579755" y="2851785"/>
              <a:ext cx="655955" cy="154940"/>
            </a:xfrm>
            <a:prstGeom prst="rect">
              <a:avLst/>
            </a:prstGeom>
            <a:noFill/>
            <a:ln>
              <a:noFill/>
            </a:ln>
          </p:spPr>
          <p:txBody>
            <a:bodyPr lIns="0" tIns="0" rIns="0" bIns="0" anchor="t">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Industry:</a:t>
              </a:r>
            </a:p>
          </p:txBody>
        </p:sp>
        <p:sp>
          <p:nvSpPr>
            <p:cNvPr id="41" name="Shape"/>
            <p:cNvSpPr/>
            <p:nvPr/>
          </p:nvSpPr>
          <p:spPr>
            <a:xfrm>
              <a:off x="579755" y="3068320"/>
              <a:ext cx="655955" cy="154940"/>
            </a:xfrm>
            <a:prstGeom prst="rect">
              <a:avLst/>
            </a:prstGeom>
            <a:noFill/>
            <a:ln>
              <a:noFill/>
            </a:ln>
          </p:spPr>
          <p:txBody>
            <a:bodyPr lIns="0" tIns="0" rIns="0" bIns="0" anchor="t">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Country:</a:t>
              </a:r>
            </a:p>
          </p:txBody>
        </p:sp>
        <p:sp>
          <p:nvSpPr>
            <p:cNvPr id="42" name="Shape"/>
            <p:cNvSpPr/>
            <p:nvPr/>
          </p:nvSpPr>
          <p:spPr>
            <a:xfrm>
              <a:off x="579755" y="3284855"/>
              <a:ext cx="712470" cy="154940"/>
            </a:xfrm>
            <a:prstGeom prst="rect">
              <a:avLst/>
            </a:prstGeom>
            <a:noFill/>
            <a:ln>
              <a:noFill/>
            </a:ln>
          </p:spPr>
          <p:txBody>
            <a:bodyPr lIns="0" tIns="0" rIns="0" bIns="0" anchor="t">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a:ln>
                    <a:noFill/>
                  </a:ln>
                  <a:gradFill rotWithShape="1">
                    <a:gsLst>
                      <a:gs pos="0">
                        <a:srgbClr val="FB9822"/>
                      </a:gs>
                      <a:gs pos="100000">
                        <a:srgbClr val="FB9822"/>
                      </a:gs>
                    </a:gsLst>
                    <a:lin ang="5400000" scaled="1"/>
                  </a:gradFill>
                  <a:effectLst/>
                  <a:uLnTx/>
                  <a:uFillTx/>
                  <a:latin typeface="Amazon Ember"/>
                  <a:ea typeface="Amazon Ember"/>
                  <a:cs typeface="Amazon Ember"/>
                </a:rPr>
                <a:t>Employees:</a:t>
              </a:r>
            </a:p>
          </p:txBody>
        </p:sp>
        <p:sp>
          <p:nvSpPr>
            <p:cNvPr id="43" name="Shape"/>
            <p:cNvSpPr/>
            <p:nvPr/>
          </p:nvSpPr>
          <p:spPr>
            <a:xfrm>
              <a:off x="579755" y="3501390"/>
              <a:ext cx="712470" cy="154305"/>
            </a:xfrm>
            <a:prstGeom prst="rect">
              <a:avLst/>
            </a:prstGeom>
            <a:noFill/>
            <a:ln>
              <a:noFill/>
            </a:ln>
          </p:spPr>
          <p:txBody>
            <a:bodyPr lIns="0" tIns="0" rIns="0" bIns="0" anchor="t">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Website:</a:t>
              </a:r>
            </a:p>
          </p:txBody>
        </p:sp>
        <p:sp>
          <p:nvSpPr>
            <p:cNvPr id="44" name="Shape"/>
            <p:cNvSpPr/>
            <p:nvPr/>
          </p:nvSpPr>
          <p:spPr>
            <a:xfrm>
              <a:off x="579755" y="2635885"/>
              <a:ext cx="655955" cy="154305"/>
            </a:xfrm>
            <a:prstGeom prst="rect">
              <a:avLst/>
            </a:prstGeom>
            <a:noFill/>
            <a:ln>
              <a:noFill/>
            </a:ln>
          </p:spPr>
          <p:txBody>
            <a:bodyPr lIns="0" tIns="0" rIns="0" bIns="0" anchor="t">
              <a:spAutoFit/>
            </a:bodyPr>
            <a:lstStyle/>
            <a:p>
              <a:pPr marL="0" marR="0" lvl="0" indent="0" algn="l" defTabSz="609600" rtl="0" eaLnBrk="1" fontAlgn="auto" latinLnBrk="0" hangingPunct="1">
                <a:lnSpc>
                  <a:spcPct val="100000"/>
                </a:lnSpc>
                <a:spcBef>
                  <a:spcPts val="0"/>
                </a:spcBef>
                <a:spcAft>
                  <a:spcPts val="0"/>
                </a:spcAft>
                <a:buClrTx/>
                <a:buSzTx/>
                <a:buFontTx/>
                <a:buNone/>
                <a:tabLst/>
                <a:defRPr/>
              </a:pPr>
              <a:r>
                <a:rPr kumimoji="0" lang="en-US" altLang="en-US" sz="1000" b="1" i="0" u="none" strike="noStrike" kern="1200" cap="none" spc="0" normalizeH="0" baseline="0" noProof="0" dirty="0">
                  <a:ln>
                    <a:noFill/>
                  </a:ln>
                  <a:gradFill rotWithShape="1">
                    <a:gsLst>
                      <a:gs pos="0">
                        <a:srgbClr val="FB9822"/>
                      </a:gs>
                      <a:gs pos="100000">
                        <a:srgbClr val="FB9822"/>
                      </a:gs>
                    </a:gsLst>
                    <a:lin ang="5400000" scaled="1"/>
                  </a:gradFill>
                  <a:effectLst/>
                  <a:uLnTx/>
                  <a:uFillTx/>
                  <a:latin typeface="Amazon Ember"/>
                  <a:ea typeface="Amazon Ember"/>
                  <a:cs typeface="Amazon Ember"/>
                </a:rPr>
                <a:t>Customer:</a:t>
              </a:r>
            </a:p>
          </p:txBody>
        </p:sp>
      </p:grpSp>
      <p:sp>
        <p:nvSpPr>
          <p:cNvPr id="51" name="Shape"/>
          <p:cNvSpPr/>
          <p:nvPr userDrawn="1"/>
        </p:nvSpPr>
        <p:spPr>
          <a:xfrm>
            <a:off x="8543636" y="942192"/>
            <a:ext cx="3383321" cy="21965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Amazon Ember"/>
                <a:ea typeface="+mn-ea"/>
                <a:cs typeface="+mn-cs"/>
              </a:rPr>
              <a:t>NOT PUBLIC – ALIGNMENT REFERENCE</a:t>
            </a:r>
          </a:p>
        </p:txBody>
      </p:sp>
      <p:sp>
        <p:nvSpPr>
          <p:cNvPr id="59" name="Text Placeholder 58"/>
          <p:cNvSpPr>
            <a:spLocks noGrp="1"/>
          </p:cNvSpPr>
          <p:nvPr>
            <p:ph type="body" sz="quarter" idx="10" hasCustomPrompt="1"/>
          </p:nvPr>
        </p:nvSpPr>
        <p:spPr>
          <a:xfrm>
            <a:off x="451424" y="4427220"/>
            <a:ext cx="2895310" cy="914400"/>
          </a:xfrm>
        </p:spPr>
        <p:txBody>
          <a:bodyPr/>
          <a:lstStyle>
            <a:lvl1pPr>
              <a:defRPr sz="1200" baseline="0"/>
            </a:lvl1pPr>
          </a:lstStyle>
          <a:p>
            <a:pPr lvl="0"/>
            <a:r>
              <a:rPr lang="en-US" dirty="0"/>
              <a:t>(1) Who is my customer?</a:t>
            </a:r>
            <a:br>
              <a:rPr lang="en-US" dirty="0"/>
            </a:br>
            <a:r>
              <a:rPr lang="en-US" dirty="0"/>
              <a:t>(2) How does my customer make money?</a:t>
            </a:r>
          </a:p>
        </p:txBody>
      </p:sp>
      <p:sp>
        <p:nvSpPr>
          <p:cNvPr id="61" name="Text Placeholder 60"/>
          <p:cNvSpPr>
            <a:spLocks noGrp="1"/>
          </p:cNvSpPr>
          <p:nvPr>
            <p:ph type="body" sz="quarter" idx="11" hasCustomPrompt="1"/>
          </p:nvPr>
        </p:nvSpPr>
        <p:spPr>
          <a:xfrm>
            <a:off x="3952007" y="6035388"/>
            <a:ext cx="7184119" cy="315921"/>
          </a:xfrm>
        </p:spPr>
        <p:txBody>
          <a:bodyPr/>
          <a:lstStyle>
            <a:lvl1pPr>
              <a:defRPr sz="1200" b="0" baseline="0"/>
            </a:lvl1pPr>
            <a:lvl5pPr>
              <a:defRPr/>
            </a:lvl5pPr>
          </a:lstStyle>
          <a:p>
            <a:pPr lvl="0"/>
            <a:r>
              <a:rPr lang="en-US" dirty="0"/>
              <a:t>“How did this project delight the customer? (Replace this with an official quote where possible)”</a:t>
            </a:r>
          </a:p>
        </p:txBody>
      </p:sp>
      <p:sp>
        <p:nvSpPr>
          <p:cNvPr id="63" name="Text Placeholder 62"/>
          <p:cNvSpPr>
            <a:spLocks noGrp="1"/>
          </p:cNvSpPr>
          <p:nvPr>
            <p:ph type="body" sz="quarter" idx="12" hasCustomPrompt="1"/>
          </p:nvPr>
        </p:nvSpPr>
        <p:spPr>
          <a:xfrm>
            <a:off x="3939192" y="6432317"/>
            <a:ext cx="4785015" cy="283957"/>
          </a:xfrm>
        </p:spPr>
        <p:txBody>
          <a:bodyPr/>
          <a:lstStyle>
            <a:lvl1pPr>
              <a:defRPr sz="1200" b="0" baseline="0"/>
            </a:lvl1pPr>
            <a:lvl2pPr>
              <a:defRPr b="1"/>
            </a:lvl2pPr>
            <a:lvl3pPr>
              <a:defRPr b="1"/>
            </a:lvl3pPr>
            <a:lvl4pPr>
              <a:defRPr b="1"/>
            </a:lvl4pPr>
            <a:lvl5pPr>
              <a:defRPr b="1"/>
            </a:lvl5pPr>
          </a:lstStyle>
          <a:p>
            <a:pPr lvl="0"/>
            <a:r>
              <a:rPr lang="en-US" dirty="0"/>
              <a:t>-- Speaker Name, Title</a:t>
            </a:r>
          </a:p>
        </p:txBody>
      </p:sp>
      <p:sp>
        <p:nvSpPr>
          <p:cNvPr id="65" name="Online Image Placeholder 64"/>
          <p:cNvSpPr>
            <a:spLocks noGrp="1"/>
          </p:cNvSpPr>
          <p:nvPr>
            <p:ph type="clipArt" sz="quarter" idx="13" hasCustomPrompt="1"/>
          </p:nvPr>
        </p:nvSpPr>
        <p:spPr>
          <a:xfrm>
            <a:off x="579754" y="1401119"/>
            <a:ext cx="2722881" cy="800568"/>
          </a:xfrm>
          <a:solidFill>
            <a:schemeClr val="bg2">
              <a:lumMod val="25000"/>
            </a:schemeClr>
          </a:solidFill>
        </p:spPr>
        <p:txBody>
          <a:bodyPr anchor="ctr"/>
          <a:lstStyle>
            <a:lvl1pPr algn="ctr">
              <a:defRPr sz="2000" b="1">
                <a:solidFill>
                  <a:schemeClr val="bg1"/>
                </a:solidFill>
              </a:defRPr>
            </a:lvl1pPr>
          </a:lstStyle>
          <a:p>
            <a:r>
              <a:rPr lang="en-US" dirty="0"/>
              <a:t>Logo Here</a:t>
            </a:r>
          </a:p>
        </p:txBody>
      </p:sp>
      <p:sp>
        <p:nvSpPr>
          <p:cNvPr id="69" name="Text Placeholder 68"/>
          <p:cNvSpPr>
            <a:spLocks noGrp="1"/>
          </p:cNvSpPr>
          <p:nvPr>
            <p:ph type="body" sz="quarter" idx="14" hasCustomPrompt="1"/>
          </p:nvPr>
        </p:nvSpPr>
        <p:spPr>
          <a:xfrm>
            <a:off x="1310613" y="2569101"/>
            <a:ext cx="2272173" cy="215900"/>
          </a:xfrm>
        </p:spPr>
        <p:txBody>
          <a:bodyPr/>
          <a:lstStyle>
            <a:lvl1pPr>
              <a:defRPr sz="1000" baseline="0"/>
            </a:lvl1pPr>
          </a:lstStyle>
          <a:p>
            <a:pPr lvl="0"/>
            <a:r>
              <a:rPr lang="en-US" dirty="0"/>
              <a:t>Customer Name</a:t>
            </a:r>
          </a:p>
        </p:txBody>
      </p:sp>
      <p:sp>
        <p:nvSpPr>
          <p:cNvPr id="70" name="Text Placeholder 68"/>
          <p:cNvSpPr>
            <a:spLocks noGrp="1"/>
          </p:cNvSpPr>
          <p:nvPr>
            <p:ph type="body" sz="quarter" idx="15" hasCustomPrompt="1"/>
          </p:nvPr>
        </p:nvSpPr>
        <p:spPr>
          <a:xfrm>
            <a:off x="1310612" y="2823958"/>
            <a:ext cx="2272173" cy="223695"/>
          </a:xfrm>
        </p:spPr>
        <p:txBody>
          <a:bodyPr/>
          <a:lstStyle>
            <a:lvl1pPr>
              <a:defRPr sz="1000" baseline="0"/>
            </a:lvl1pPr>
          </a:lstStyle>
          <a:p>
            <a:pPr lvl="0"/>
            <a:r>
              <a:rPr lang="en-US" dirty="0"/>
              <a:t>Industry</a:t>
            </a:r>
          </a:p>
        </p:txBody>
      </p:sp>
      <p:sp>
        <p:nvSpPr>
          <p:cNvPr id="71" name="Text Placeholder 68"/>
          <p:cNvSpPr>
            <a:spLocks noGrp="1"/>
          </p:cNvSpPr>
          <p:nvPr>
            <p:ph type="body" sz="quarter" idx="16" hasCustomPrompt="1"/>
          </p:nvPr>
        </p:nvSpPr>
        <p:spPr>
          <a:xfrm>
            <a:off x="1317193" y="3025909"/>
            <a:ext cx="2272173" cy="223695"/>
          </a:xfrm>
        </p:spPr>
        <p:txBody>
          <a:bodyPr/>
          <a:lstStyle>
            <a:lvl1pPr>
              <a:defRPr sz="1000" baseline="0"/>
            </a:lvl1pPr>
          </a:lstStyle>
          <a:p>
            <a:pPr lvl="0"/>
            <a:r>
              <a:rPr lang="en-US" dirty="0"/>
              <a:t>Country Name</a:t>
            </a:r>
          </a:p>
        </p:txBody>
      </p:sp>
      <p:sp>
        <p:nvSpPr>
          <p:cNvPr id="72" name="Text Placeholder 68"/>
          <p:cNvSpPr>
            <a:spLocks noGrp="1"/>
          </p:cNvSpPr>
          <p:nvPr>
            <p:ph type="body" sz="quarter" idx="17" hasCustomPrompt="1"/>
          </p:nvPr>
        </p:nvSpPr>
        <p:spPr>
          <a:xfrm>
            <a:off x="1320482" y="3267455"/>
            <a:ext cx="2272173" cy="223695"/>
          </a:xfrm>
        </p:spPr>
        <p:txBody>
          <a:bodyPr/>
          <a:lstStyle>
            <a:lvl1pPr>
              <a:defRPr sz="1000" baseline="0"/>
            </a:lvl1pPr>
          </a:lstStyle>
          <a:p>
            <a:pPr lvl="0"/>
            <a:r>
              <a:rPr lang="en-US" dirty="0"/>
              <a:t># of Employees</a:t>
            </a:r>
          </a:p>
        </p:txBody>
      </p:sp>
      <p:sp>
        <p:nvSpPr>
          <p:cNvPr id="73" name="Text Placeholder 68"/>
          <p:cNvSpPr>
            <a:spLocks noGrp="1"/>
          </p:cNvSpPr>
          <p:nvPr>
            <p:ph type="body" sz="quarter" idx="18" hasCustomPrompt="1"/>
          </p:nvPr>
        </p:nvSpPr>
        <p:spPr>
          <a:xfrm>
            <a:off x="1317192" y="3484533"/>
            <a:ext cx="2272173" cy="223695"/>
          </a:xfrm>
        </p:spPr>
        <p:txBody>
          <a:bodyPr/>
          <a:lstStyle>
            <a:lvl1pPr>
              <a:defRPr sz="1000" baseline="0"/>
            </a:lvl1pPr>
          </a:lstStyle>
          <a:p>
            <a:pPr lvl="0"/>
            <a:r>
              <a:rPr lang="en-US" dirty="0"/>
              <a:t>Link to Website</a:t>
            </a:r>
          </a:p>
        </p:txBody>
      </p:sp>
      <p:sp>
        <p:nvSpPr>
          <p:cNvPr id="74" name="Text Placeholder 68"/>
          <p:cNvSpPr>
            <a:spLocks noGrp="1"/>
          </p:cNvSpPr>
          <p:nvPr>
            <p:ph type="body" sz="quarter" idx="19" hasCustomPrompt="1"/>
          </p:nvPr>
        </p:nvSpPr>
        <p:spPr>
          <a:xfrm>
            <a:off x="530228" y="240800"/>
            <a:ext cx="11389594" cy="673014"/>
          </a:xfrm>
        </p:spPr>
        <p:txBody>
          <a:bodyPr/>
          <a:lstStyle>
            <a:lvl1pPr>
              <a:defRPr sz="2400" b="1" baseline="0"/>
            </a:lvl1pPr>
          </a:lstStyle>
          <a:p>
            <a:pPr lvl="0"/>
            <a:r>
              <a:rPr lang="en-US" dirty="0"/>
              <a:t>Eye Catching Title that Summarizes the Impact on the Customer’s Business</a:t>
            </a:r>
          </a:p>
        </p:txBody>
      </p:sp>
      <p:sp>
        <p:nvSpPr>
          <p:cNvPr id="75" name="Text Placeholder 68"/>
          <p:cNvSpPr>
            <a:spLocks noGrp="1"/>
          </p:cNvSpPr>
          <p:nvPr>
            <p:ph type="body" sz="quarter" idx="20" hasCustomPrompt="1"/>
          </p:nvPr>
        </p:nvSpPr>
        <p:spPr>
          <a:xfrm>
            <a:off x="3895093" y="2168262"/>
            <a:ext cx="2554486" cy="673014"/>
          </a:xfrm>
        </p:spPr>
        <p:txBody>
          <a:bodyPr/>
          <a:lstStyle>
            <a:lvl1pPr marL="171450" indent="-171450">
              <a:buFont typeface="Arial" panose="020B0604020202020204" pitchFamily="34" charset="0"/>
              <a:buChar char="•"/>
              <a:defRPr sz="1200" b="1" baseline="0">
                <a:latin typeface="+mn-lt"/>
              </a:defRPr>
            </a:lvl1pPr>
          </a:lstStyle>
          <a:p>
            <a:pPr lvl="0"/>
            <a:r>
              <a:rPr lang="en-US" dirty="0"/>
              <a:t>What challenge / pain point is the customer facing?</a:t>
            </a:r>
          </a:p>
          <a:p>
            <a:pPr lvl="0"/>
            <a:endParaRPr lang="en-US" dirty="0"/>
          </a:p>
        </p:txBody>
      </p:sp>
      <p:sp>
        <p:nvSpPr>
          <p:cNvPr id="76" name="Text Placeholder 68"/>
          <p:cNvSpPr>
            <a:spLocks noGrp="1"/>
          </p:cNvSpPr>
          <p:nvPr>
            <p:ph type="body" sz="quarter" idx="21" hasCustomPrompt="1"/>
          </p:nvPr>
        </p:nvSpPr>
        <p:spPr>
          <a:xfrm>
            <a:off x="3895093" y="4030228"/>
            <a:ext cx="2554486" cy="891355"/>
          </a:xfrm>
        </p:spPr>
        <p:txBody>
          <a:bodyPr/>
          <a:lstStyle>
            <a:lvl1pPr marL="171450" indent="-171450">
              <a:buFont typeface="Arial" panose="020B0604020202020204" pitchFamily="34" charset="0"/>
              <a:buChar char="•"/>
              <a:defRPr sz="1200" b="1" baseline="0">
                <a:latin typeface="+mn-lt"/>
              </a:defRPr>
            </a:lvl1pPr>
          </a:lstStyle>
          <a:p>
            <a:pPr lvl="0"/>
            <a:r>
              <a:rPr lang="en-US" dirty="0"/>
              <a:t>What does the customer want that will solve its challenge? </a:t>
            </a:r>
          </a:p>
          <a:p>
            <a:pPr lvl="0"/>
            <a:r>
              <a:rPr lang="en-US" dirty="0"/>
              <a:t>(E.g. cost saving, risk reduction, productivity increase, business growth)</a:t>
            </a:r>
          </a:p>
          <a:p>
            <a:pPr lvl="0"/>
            <a:endParaRPr lang="en-US" dirty="0"/>
          </a:p>
        </p:txBody>
      </p:sp>
      <p:sp>
        <p:nvSpPr>
          <p:cNvPr id="82" name="Text Placeholder 68"/>
          <p:cNvSpPr>
            <a:spLocks noGrp="1"/>
          </p:cNvSpPr>
          <p:nvPr>
            <p:ph type="body" sz="quarter" idx="22" hasCustomPrompt="1"/>
          </p:nvPr>
        </p:nvSpPr>
        <p:spPr>
          <a:xfrm>
            <a:off x="3895093" y="3098877"/>
            <a:ext cx="2554486" cy="673014"/>
          </a:xfrm>
        </p:spPr>
        <p:txBody>
          <a:bodyPr/>
          <a:lstStyle>
            <a:lvl1pPr marL="171450" indent="-171450">
              <a:buFont typeface="Arial" panose="020B0604020202020204" pitchFamily="34" charset="0"/>
              <a:buChar char="•"/>
              <a:defRPr sz="1200" b="1" baseline="0">
                <a:latin typeface="+mn-lt"/>
              </a:defRPr>
            </a:lvl1pPr>
          </a:lstStyle>
          <a:p>
            <a:pPr lvl="0"/>
            <a:r>
              <a:rPr lang="en-US" dirty="0"/>
              <a:t>What data does the customer have to quantify this pain point (baseline)</a:t>
            </a:r>
          </a:p>
          <a:p>
            <a:pPr lvl="0"/>
            <a:endParaRPr lang="en-US" dirty="0"/>
          </a:p>
        </p:txBody>
      </p:sp>
      <p:sp>
        <p:nvSpPr>
          <p:cNvPr id="83" name="Text Placeholder 68"/>
          <p:cNvSpPr>
            <a:spLocks noGrp="1"/>
          </p:cNvSpPr>
          <p:nvPr>
            <p:ph type="body" sz="quarter" idx="23" hasCustomPrompt="1"/>
          </p:nvPr>
        </p:nvSpPr>
        <p:spPr>
          <a:xfrm>
            <a:off x="6723758" y="2125579"/>
            <a:ext cx="2568024" cy="673014"/>
          </a:xfrm>
        </p:spPr>
        <p:txBody>
          <a:bodyPr/>
          <a:lstStyle>
            <a:lvl1pPr marL="171450" indent="-171450">
              <a:buFont typeface="Arial" panose="020B0604020202020204" pitchFamily="34" charset="0"/>
              <a:buChar char="•"/>
              <a:defRPr sz="1200" b="1" baseline="0">
                <a:latin typeface="+mn-lt"/>
              </a:defRPr>
            </a:lvl1pPr>
          </a:lstStyle>
          <a:p>
            <a:pPr lvl="0"/>
            <a:r>
              <a:rPr lang="en-US" dirty="0"/>
              <a:t>What AWS Services / actions were taken?</a:t>
            </a:r>
          </a:p>
          <a:p>
            <a:pPr lvl="0"/>
            <a:endParaRPr lang="en-US" dirty="0"/>
          </a:p>
        </p:txBody>
      </p:sp>
      <p:sp>
        <p:nvSpPr>
          <p:cNvPr id="84" name="Text Placeholder 68"/>
          <p:cNvSpPr>
            <a:spLocks noGrp="1"/>
          </p:cNvSpPr>
          <p:nvPr>
            <p:ph type="body" sz="quarter" idx="24" hasCustomPrompt="1"/>
          </p:nvPr>
        </p:nvSpPr>
        <p:spPr>
          <a:xfrm>
            <a:off x="9452353" y="2139024"/>
            <a:ext cx="2568024" cy="673014"/>
          </a:xfrm>
        </p:spPr>
        <p:txBody>
          <a:bodyPr/>
          <a:lstStyle>
            <a:lvl1pPr marL="171450" indent="-171450">
              <a:buFont typeface="Arial" panose="020B0604020202020204" pitchFamily="34" charset="0"/>
              <a:buChar char="•"/>
              <a:defRPr sz="1200" b="1" baseline="0">
                <a:latin typeface="+mn-lt"/>
              </a:defRPr>
            </a:lvl1pPr>
          </a:lstStyle>
          <a:p>
            <a:pPr lvl="0"/>
            <a:r>
              <a:rPr lang="en-US" dirty="0"/>
              <a:t>What are the desired Outcomes that the customer would consider successful?</a:t>
            </a:r>
          </a:p>
          <a:p>
            <a:pPr lvl="0"/>
            <a:r>
              <a:rPr lang="en-US" dirty="0"/>
              <a:t>(E.g. 2X increase in …)</a:t>
            </a:r>
          </a:p>
          <a:p>
            <a:pPr lvl="0"/>
            <a:endParaRPr lang="en-US" dirty="0"/>
          </a:p>
          <a:p>
            <a:pPr lvl="0"/>
            <a:endParaRPr lang="en-US" dirty="0"/>
          </a:p>
          <a:p>
            <a:pPr lvl="0"/>
            <a:endParaRPr lang="en-US" dirty="0"/>
          </a:p>
        </p:txBody>
      </p:sp>
    </p:spTree>
    <p:extLst>
      <p:ext uri="{BB962C8B-B14F-4D97-AF65-F5344CB8AC3E}">
        <p14:creationId xmlns:p14="http://schemas.microsoft.com/office/powerpoint/2010/main" val="183973492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rgbClr val="FF9900"/>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rgbClr val="7E7E7E"/>
                </a:solidFill>
                <a:latin typeface="Calibri"/>
                <a:cs typeface="Calibri"/>
              </a:defRPr>
            </a:lvl1pPr>
          </a:lstStyle>
          <a:p>
            <a:pPr marL="12700">
              <a:lnSpc>
                <a:spcPts val="980"/>
              </a:lnSpc>
            </a:pPr>
            <a:r>
              <a:rPr spc="30" dirty="0"/>
              <a:t>©</a:t>
            </a:r>
            <a:r>
              <a:rPr spc="5" dirty="0"/>
              <a:t> </a:t>
            </a:r>
            <a:r>
              <a:rPr spc="15" dirty="0"/>
              <a:t>2021,</a:t>
            </a:r>
            <a:r>
              <a:rPr dirty="0"/>
              <a:t> </a:t>
            </a:r>
            <a:r>
              <a:rPr spc="15" dirty="0"/>
              <a:t>Amazon</a:t>
            </a:r>
            <a:r>
              <a:rPr spc="10" dirty="0"/>
              <a:t> </a:t>
            </a:r>
            <a:r>
              <a:rPr spc="20" dirty="0"/>
              <a:t>Web</a:t>
            </a:r>
            <a:r>
              <a:rPr spc="5" dirty="0"/>
              <a:t> </a:t>
            </a:r>
            <a:r>
              <a:rPr spc="10" dirty="0"/>
              <a:t>Services,</a:t>
            </a:r>
            <a:r>
              <a:rPr spc="-15" dirty="0"/>
              <a:t> </a:t>
            </a:r>
            <a:r>
              <a:rPr spc="10" dirty="0"/>
              <a:t>Inc.</a:t>
            </a:r>
            <a:r>
              <a:rPr spc="25" dirty="0"/>
              <a:t> </a:t>
            </a:r>
            <a:r>
              <a:rPr spc="10" dirty="0"/>
              <a:t>or</a:t>
            </a:r>
            <a:r>
              <a:rPr dirty="0"/>
              <a:t> </a:t>
            </a:r>
            <a:r>
              <a:rPr spc="10" dirty="0"/>
              <a:t>its</a:t>
            </a:r>
            <a:r>
              <a:rPr spc="15" dirty="0"/>
              <a:t> </a:t>
            </a:r>
            <a:r>
              <a:rPr spc="10" dirty="0"/>
              <a:t>Affiliates.</a:t>
            </a:r>
            <a:r>
              <a:rPr spc="-20" dirty="0"/>
              <a:t> </a:t>
            </a:r>
            <a:r>
              <a:rPr spc="10" dirty="0"/>
              <a:t>All</a:t>
            </a:r>
            <a:r>
              <a:rPr spc="5" dirty="0"/>
              <a:t> </a:t>
            </a:r>
            <a:r>
              <a:rPr spc="10" dirty="0"/>
              <a:t>rights</a:t>
            </a:r>
            <a:r>
              <a:rPr dirty="0"/>
              <a:t> </a:t>
            </a:r>
            <a:r>
              <a:rPr spc="15" dirty="0"/>
              <a:t>reserved.</a:t>
            </a:r>
            <a:r>
              <a:rPr spc="-5" dirty="0"/>
              <a:t> </a:t>
            </a:r>
            <a:r>
              <a:rPr spc="15" dirty="0"/>
              <a:t>Amazon</a:t>
            </a:r>
            <a:r>
              <a:rPr spc="5" dirty="0"/>
              <a:t> </a:t>
            </a:r>
            <a:r>
              <a:rPr spc="10" dirty="0"/>
              <a:t>Confidential</a:t>
            </a:r>
            <a:r>
              <a:rPr spc="-15" dirty="0"/>
              <a:t> </a:t>
            </a:r>
            <a:r>
              <a:rPr spc="15" dirty="0"/>
              <a:t>and</a:t>
            </a:r>
            <a:r>
              <a:rPr spc="5" dirty="0"/>
              <a:t> </a:t>
            </a:r>
            <a:r>
              <a:rPr spc="10" dirty="0"/>
              <a:t>Trademark.</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Calibri"/>
                <a:cs typeface="Calibri"/>
              </a:defRPr>
            </a:lvl1pPr>
          </a:lstStyle>
          <a:p>
            <a:pPr marL="38100">
              <a:lnSpc>
                <a:spcPts val="1614"/>
              </a:lnSpc>
            </a:pPr>
            <a:fld id="{81D60167-4931-47E6-BA6A-407CBD079E47}" type="slidenum">
              <a:rPr spc="-5" dirty="0"/>
              <a:t>‹#›</a:t>
            </a:fld>
            <a:endParaRPr spc="-5" dirty="0"/>
          </a:p>
        </p:txBody>
      </p:sp>
    </p:spTree>
    <p:extLst>
      <p:ext uri="{BB962C8B-B14F-4D97-AF65-F5344CB8AC3E}">
        <p14:creationId xmlns:p14="http://schemas.microsoft.com/office/powerpoint/2010/main" val="1777139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805846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281A-2BCE-4D6B-A00B-5DA2B4685D92}"/>
              </a:ext>
            </a:extLst>
          </p:cNvPr>
          <p:cNvSpPr>
            <a:spLocks noGrp="1"/>
          </p:cNvSpPr>
          <p:nvPr>
            <p:ph type="title" hasCustomPrompt="1"/>
          </p:nvPr>
        </p:nvSpPr>
        <p:spPr/>
        <p:txBody>
          <a:bodyPr/>
          <a:lstStyle>
            <a:lvl1pPr>
              <a:defRPr/>
            </a:lvl1pPr>
          </a:lstStyle>
          <a:p>
            <a:r>
              <a:rPr lang="en-US" dirty="0"/>
              <a:t>Click to enter title</a:t>
            </a:r>
          </a:p>
        </p:txBody>
      </p:sp>
      <p:sp>
        <p:nvSpPr>
          <p:cNvPr id="5" name="Text Placeholder 4">
            <a:extLst>
              <a:ext uri="{FF2B5EF4-FFF2-40B4-BE49-F238E27FC236}">
                <a16:creationId xmlns:a16="http://schemas.microsoft.com/office/drawing/2014/main" id="{664AB181-634A-49C4-9E92-2346D7A156F4}"/>
              </a:ext>
            </a:extLst>
          </p:cNvPr>
          <p:cNvSpPr>
            <a:spLocks noGrp="1"/>
          </p:cNvSpPr>
          <p:nvPr>
            <p:ph type="body" sz="quarter" idx="10" hasCustomPrompt="1"/>
          </p:nvPr>
        </p:nvSpPr>
        <p:spPr>
          <a:xfrm>
            <a:off x="571500" y="1014984"/>
            <a:ext cx="11036808" cy="274320"/>
          </a:xfrm>
        </p:spPr>
        <p:txBody>
          <a:bodyPr/>
          <a:lstStyle>
            <a:lvl1pPr marL="0" indent="0">
              <a:spcAft>
                <a:spcPts val="0"/>
              </a:spcAft>
              <a:buNone/>
              <a:defRPr b="1">
                <a:latin typeface="Georgia" panose="02040502050405020303" pitchFamily="18" charset="0"/>
              </a:defRPr>
            </a:lvl1pPr>
          </a:lstStyle>
          <a:p>
            <a:pPr lvl="0"/>
            <a:r>
              <a:rPr lang="en-US" dirty="0"/>
              <a:t>Click to enter subtitle</a:t>
            </a:r>
          </a:p>
        </p:txBody>
      </p:sp>
    </p:spTree>
    <p:extLst>
      <p:ext uri="{BB962C8B-B14F-4D97-AF65-F5344CB8AC3E}">
        <p14:creationId xmlns:p14="http://schemas.microsoft.com/office/powerpoint/2010/main" val="22941866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4" name="Picture 3" descr="A picture containing circuit&#10;&#10;Description automatically generated">
            <a:extLst>
              <a:ext uri="{FF2B5EF4-FFF2-40B4-BE49-F238E27FC236}">
                <a16:creationId xmlns:a16="http://schemas.microsoft.com/office/drawing/2014/main" id="{AD1008BF-36DF-1743-8CA5-640793A193D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350" y="609600"/>
            <a:ext cx="1130783" cy="676215"/>
          </a:xfrm>
          <a:prstGeom prst="rect">
            <a:avLst/>
          </a:prstGeom>
        </p:spPr>
      </p:pic>
    </p:spTree>
    <p:extLst>
      <p:ext uri="{BB962C8B-B14F-4D97-AF65-F5344CB8AC3E}">
        <p14:creationId xmlns:p14="http://schemas.microsoft.com/office/powerpoint/2010/main" val="5218585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BACCDD4-2E2C-B842-8B78-FF98056D3ACE}"/>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1586521867"/>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solidFill>
                  <a:schemeClr val="tx2"/>
                </a:solidFill>
              </a:defRPr>
            </a:lvl1pPr>
            <a:lvl2pPr marL="609576"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DD0A631C-E189-244F-892A-5BBE683AFF27}"/>
              </a:ext>
            </a:extLst>
          </p:cNvPr>
          <p:cNvPicPr>
            <a:picLocks noChangeAspect="1"/>
          </p:cNvPicPr>
          <p:nvPr userDrawn="1"/>
        </p:nvPicPr>
        <p:blipFill>
          <a:blip r:embed="rId3"/>
          <a:srcRect/>
          <a:stretch/>
        </p:blipFill>
        <p:spPr>
          <a:xfrm>
            <a:off x="11124678" y="6275882"/>
            <a:ext cx="590993" cy="353418"/>
          </a:xfrm>
          <a:prstGeom prst="rect">
            <a:avLst/>
          </a:prstGeom>
        </p:spPr>
      </p:pic>
    </p:spTree>
    <p:extLst>
      <p:ext uri="{BB962C8B-B14F-4D97-AF65-F5344CB8AC3E}">
        <p14:creationId xmlns:p14="http://schemas.microsoft.com/office/powerpoint/2010/main" val="133613593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_Slide">
    <p:bg>
      <p:bgPr>
        <a:solidFill>
          <a:schemeClr val="bg2"/>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41652447-4AAA-C34A-8A68-BD8CDD84CFCA}"/>
              </a:ext>
            </a:extLst>
          </p:cNvPr>
          <p:cNvPicPr>
            <a:picLocks noChangeAspect="1"/>
          </p:cNvPicPr>
          <p:nvPr userDrawn="1"/>
        </p:nvPicPr>
        <p:blipFill>
          <a:blip r:embed="rId3"/>
          <a:srcRect/>
          <a:stretch/>
        </p:blipFill>
        <p:spPr>
          <a:xfrm>
            <a:off x="11124678" y="6275882"/>
            <a:ext cx="590993" cy="353418"/>
          </a:xfrm>
          <a:prstGeom prst="rect">
            <a:avLst/>
          </a:prstGeom>
        </p:spPr>
      </p:pic>
    </p:spTree>
    <p:extLst>
      <p:ext uri="{BB962C8B-B14F-4D97-AF65-F5344CB8AC3E}">
        <p14:creationId xmlns:p14="http://schemas.microsoft.com/office/powerpoint/2010/main" val="81049363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_Slide">
    <p:bg>
      <p:bgPr>
        <a:solidFill>
          <a:schemeClr val="bg2"/>
        </a:solidFill>
        <a:effectLst/>
      </p:bgPr>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E3769C5E-385F-444D-8E5F-B0799D216CDD}"/>
              </a:ext>
            </a:extLst>
          </p:cNvPr>
          <p:cNvPicPr>
            <a:picLocks noChangeAspect="1"/>
          </p:cNvPicPr>
          <p:nvPr userDrawn="1"/>
        </p:nvPicPr>
        <p:blipFill>
          <a:blip r:embed="rId3"/>
          <a:srcRect/>
          <a:stretch/>
        </p:blipFill>
        <p:spPr>
          <a:xfrm>
            <a:off x="11124678" y="6275882"/>
            <a:ext cx="590993" cy="353418"/>
          </a:xfrm>
          <a:prstGeom prst="rect">
            <a:avLst/>
          </a:prstGeom>
        </p:spPr>
      </p:pic>
    </p:spTree>
    <p:extLst>
      <p:ext uri="{BB962C8B-B14F-4D97-AF65-F5344CB8AC3E}">
        <p14:creationId xmlns:p14="http://schemas.microsoft.com/office/powerpoint/2010/main" val="3842158912"/>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_Slide_SquidInk">
    <p:bg>
      <p:bgPr>
        <a:solidFill>
          <a:schemeClr val="bg2"/>
        </a:solidFill>
        <a:effectLst/>
      </p:bgPr>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AEB78F2B-2E67-A941-B08E-D0429359DB36}"/>
              </a:ext>
            </a:extLst>
          </p:cNvPr>
          <p:cNvPicPr>
            <a:picLocks noChangeAspect="1"/>
          </p:cNvPicPr>
          <p:nvPr userDrawn="1"/>
        </p:nvPicPr>
        <p:blipFill>
          <a:blip r:embed="rId3"/>
          <a:srcRect/>
          <a:stretch/>
        </p:blipFill>
        <p:spPr>
          <a:xfrm>
            <a:off x="11124678" y="6275882"/>
            <a:ext cx="590993" cy="353418"/>
          </a:xfrm>
          <a:prstGeom prst="rect">
            <a:avLst/>
          </a:prstGeom>
        </p:spPr>
      </p:pic>
    </p:spTree>
    <p:extLst>
      <p:ext uri="{BB962C8B-B14F-4D97-AF65-F5344CB8AC3E}">
        <p14:creationId xmlns:p14="http://schemas.microsoft.com/office/powerpoint/2010/main" val="323529221"/>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a:extLst>
              <a:ext uri="{FF2B5EF4-FFF2-40B4-BE49-F238E27FC236}">
                <a16:creationId xmlns:a16="http://schemas.microsoft.com/office/drawing/2014/main" id="{2A8B1287-BB65-1145-B864-F6EC9C2635E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35653770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85C4ECDD-1734-8944-AB48-551A819522CE}"/>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357793447"/>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lvl1pPr>
              <a:defRPr>
                <a:solidFill>
                  <a:schemeClr val="bg2"/>
                </a:solidFill>
              </a:defRPr>
            </a:lvl1p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baseline="0">
                <a:solidFill>
                  <a:schemeClr val="bg2"/>
                </a:solidFill>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sed diam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7" name="Picture 6">
            <a:extLst>
              <a:ext uri="{FF2B5EF4-FFF2-40B4-BE49-F238E27FC236}">
                <a16:creationId xmlns:a16="http://schemas.microsoft.com/office/drawing/2014/main" id="{C5E0F384-3D6D-A64E-9AEE-80C075A86D78}"/>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19597565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8790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endParaRPr lang="en-US"/>
          </a:p>
        </p:txBody>
      </p:sp>
      <p:pic>
        <p:nvPicPr>
          <p:cNvPr id="7" name="Picture 6">
            <a:extLst>
              <a:ext uri="{FF2B5EF4-FFF2-40B4-BE49-F238E27FC236}">
                <a16:creationId xmlns:a16="http://schemas.microsoft.com/office/drawing/2014/main" id="{A4A01D95-E873-684A-A310-3DB910658617}"/>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345336018"/>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bg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lvl1pPr>
              <a:defRPr>
                <a:solidFill>
                  <a:schemeClr val="bg2"/>
                </a:solidFill>
              </a:defRPr>
            </a:lvl1p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lvl1pPr>
              <a:defRPr>
                <a:solidFill>
                  <a:schemeClr val="bg2"/>
                </a:solidFill>
              </a:defRPr>
            </a:lvl1pPr>
          </a:lstStyle>
          <a:p>
            <a:endParaRPr lang="en-US"/>
          </a:p>
        </p:txBody>
      </p:sp>
      <p:pic>
        <p:nvPicPr>
          <p:cNvPr id="6" name="Picture 5">
            <a:extLst>
              <a:ext uri="{FF2B5EF4-FFF2-40B4-BE49-F238E27FC236}">
                <a16:creationId xmlns:a16="http://schemas.microsoft.com/office/drawing/2014/main" id="{D91DA9AA-7EB5-BC47-9BD7-3F3BB94BFB6D}"/>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71751615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lvl1pPr>
              <a:defRPr>
                <a:solidFill>
                  <a:schemeClr val="bg2"/>
                </a:solidFill>
              </a:defRPr>
            </a:lvl1pPr>
          </a:lstStyle>
          <a:p>
            <a:endParaRPr lang="en-US"/>
          </a:p>
        </p:txBody>
      </p:sp>
      <p:pic>
        <p:nvPicPr>
          <p:cNvPr id="4" name="Picture 3">
            <a:extLst>
              <a:ext uri="{FF2B5EF4-FFF2-40B4-BE49-F238E27FC236}">
                <a16:creationId xmlns:a16="http://schemas.microsoft.com/office/drawing/2014/main" id="{47E54881-CD7F-C944-A945-9ED538B0BE7A}"/>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414984777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2"/>
            <a:ext cx="12192000" cy="6857998"/>
          </a:xfrm>
          <a:prstGeom prst="rect">
            <a:avLst/>
          </a:prstGeom>
        </p:spPr>
        <p:txBody>
          <a:bodyPr/>
          <a:lstStyle>
            <a:lvl1pPr>
              <a:defRPr>
                <a:solidFill>
                  <a:schemeClr val="bg2"/>
                </a:solidFill>
              </a:defRPr>
            </a:lvl1pPr>
          </a:lstStyle>
          <a:p>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bg2"/>
                </a:solidFill>
              </a:defRPr>
            </a:lvl1pPr>
          </a:lstStyle>
          <a:p>
            <a:r>
              <a:rPr lang="en-US" dirty="0"/>
              <a:t>Click to edit Master title style</a:t>
            </a:r>
          </a:p>
        </p:txBody>
      </p:sp>
      <p:pic>
        <p:nvPicPr>
          <p:cNvPr id="4" name="Picture 3">
            <a:extLst>
              <a:ext uri="{FF2B5EF4-FFF2-40B4-BE49-F238E27FC236}">
                <a16:creationId xmlns:a16="http://schemas.microsoft.com/office/drawing/2014/main" id="{F5A3235B-FBF5-7C47-871D-951BFE3D804D}"/>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56141523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B7A51E26-6B70-8545-9800-747363F7AAF6}"/>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696407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Drag picture to placeholder or click icon to add</a:t>
            </a:r>
            <a:endParaRPr lang="en-US" dirty="0"/>
          </a:p>
        </p:txBody>
      </p:sp>
      <p:pic>
        <p:nvPicPr>
          <p:cNvPr id="15" name="Picture 14">
            <a:extLst>
              <a:ext uri="{FF2B5EF4-FFF2-40B4-BE49-F238E27FC236}">
                <a16:creationId xmlns:a16="http://schemas.microsoft.com/office/drawing/2014/main" id="{4839F117-ADCA-9444-85D0-19D38CA7F439}"/>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71866518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lvl1pPr>
              <a:defRPr>
                <a:solidFill>
                  <a:schemeClr val="bg2"/>
                </a:solidFill>
              </a:defRPr>
            </a:lvl1pPr>
          </a:lstStyle>
          <a:p>
            <a:endParaRPr lang="en-US" dirty="0"/>
          </a:p>
        </p:txBody>
      </p:sp>
      <p:pic>
        <p:nvPicPr>
          <p:cNvPr id="5" name="Picture 4">
            <a:extLst>
              <a:ext uri="{FF2B5EF4-FFF2-40B4-BE49-F238E27FC236}">
                <a16:creationId xmlns:a16="http://schemas.microsoft.com/office/drawing/2014/main" id="{E1EB5C62-7189-204B-BD78-7570209668DE}"/>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50867278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lvl1pPr>
              <a:defRPr>
                <a:solidFill>
                  <a:schemeClr val="bg2"/>
                </a:solidFill>
              </a:defRPr>
            </a:lvl1pPr>
          </a:lstStyle>
          <a:p>
            <a:endParaRPr lang="en-US" dirty="0"/>
          </a:p>
        </p:txBody>
      </p:sp>
      <p:pic>
        <p:nvPicPr>
          <p:cNvPr id="4" name="Picture 3">
            <a:extLst>
              <a:ext uri="{FF2B5EF4-FFF2-40B4-BE49-F238E27FC236}">
                <a16:creationId xmlns:a16="http://schemas.microsoft.com/office/drawing/2014/main" id="{D03C1F87-93ED-B34D-BB7E-C8C10B1E0BF7}"/>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817065234"/>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pic>
        <p:nvPicPr>
          <p:cNvPr id="4" name="Picture 3">
            <a:extLst>
              <a:ext uri="{FF2B5EF4-FFF2-40B4-BE49-F238E27FC236}">
                <a16:creationId xmlns:a16="http://schemas.microsoft.com/office/drawing/2014/main" id="{48052C3D-299C-AA40-9529-6016A28DCEC9}"/>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1403079230"/>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endParaRPr lang="en-US" dirty="0"/>
          </a:p>
        </p:txBody>
      </p:sp>
      <p:pic>
        <p:nvPicPr>
          <p:cNvPr id="4" name="Picture 3">
            <a:extLst>
              <a:ext uri="{FF2B5EF4-FFF2-40B4-BE49-F238E27FC236}">
                <a16:creationId xmlns:a16="http://schemas.microsoft.com/office/drawing/2014/main" id="{0DCFF427-7E42-A34B-B7C9-204787A1846A}"/>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53729838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519527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F7B6760-A4C3-3346-B49E-47C2936C7F4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bg2"/>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8AF1B5B6-8CC9-F245-BF43-9294E4EC44D3}"/>
              </a:ext>
            </a:extLst>
          </p:cNvPr>
          <p:cNvPicPr>
            <a:picLocks noChangeAspect="1"/>
          </p:cNvPicPr>
          <p:nvPr userDrawn="1"/>
        </p:nvPicPr>
        <p:blipFill>
          <a:blip r:embed="rId3"/>
          <a:srcRect/>
          <a:stretch/>
        </p:blipFill>
        <p:spPr>
          <a:xfrm>
            <a:off x="11124678" y="6275882"/>
            <a:ext cx="590993" cy="353418"/>
          </a:xfrm>
          <a:prstGeom prst="rect">
            <a:avLst/>
          </a:prstGeom>
        </p:spPr>
      </p:pic>
    </p:spTree>
    <p:extLst>
      <p:ext uri="{BB962C8B-B14F-4D97-AF65-F5344CB8AC3E}">
        <p14:creationId xmlns:p14="http://schemas.microsoft.com/office/powerpoint/2010/main" val="166097386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pic>
        <p:nvPicPr>
          <p:cNvPr id="8" name="Picture 7" descr="A picture containing circuit&#10;&#10;Description automatically generated">
            <a:extLst>
              <a:ext uri="{FF2B5EF4-FFF2-40B4-BE49-F238E27FC236}">
                <a16:creationId xmlns:a16="http://schemas.microsoft.com/office/drawing/2014/main" id="{5CA16D53-A5C1-FB40-86D5-E860CDA1FE0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50" y="609600"/>
            <a:ext cx="1130783" cy="676215"/>
          </a:xfrm>
          <a:prstGeom prst="rect">
            <a:avLst/>
          </a:prstGeom>
        </p:spPr>
      </p:pic>
    </p:spTree>
    <p:extLst>
      <p:ext uri="{BB962C8B-B14F-4D97-AF65-F5344CB8AC3E}">
        <p14:creationId xmlns:p14="http://schemas.microsoft.com/office/powerpoint/2010/main" val="2347691926"/>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6" name="Picture 5">
            <a:extLst>
              <a:ext uri="{FF2B5EF4-FFF2-40B4-BE49-F238E27FC236}">
                <a16:creationId xmlns:a16="http://schemas.microsoft.com/office/drawing/2014/main" id="{80180480-68DE-6846-99B2-84B2D1519CF7}"/>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3546514231"/>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37BDABA8-F309-3648-B28C-EA66770C5978}"/>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2199665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6" name="TextBox 5"/>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a:extLst>
              <a:ext uri="{FF2B5EF4-FFF2-40B4-BE49-F238E27FC236}">
                <a16:creationId xmlns:a16="http://schemas.microsoft.com/office/drawing/2014/main" id="{EE4FEE37-8BCF-024F-AC51-4E416448F78E}"/>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179649904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2CCE-8337-5A4B-A198-30E835D80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1D5B35-5892-C24D-AC08-A02A27814864}"/>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C77A29-31FB-0048-B034-B2F66ACB857F}"/>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B8A8A0FD-6F06-D241-AD38-91A3A77BA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1816-317D-4C41-80E2-0519FC062654}"/>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35262325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BF253-3924-F641-A22D-CF512D5573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8B0F89-F1E4-9F4C-8726-7A147B4FA9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9AB3B-92C4-5743-83F3-F66DB816860A}"/>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96405D8E-8E33-134C-B292-1DFEBAB6C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D809-8664-B547-A731-1C871B9E8D40}"/>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20360580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A262-BB78-9446-89DC-68B973CD4500}"/>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3839F2-1E37-7E4D-8EFC-D491CE7BFFF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0B57FE-9A34-904F-BA9B-717DDD39F415}"/>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6C98E05D-BA6E-524A-BB69-F5568FA5D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CFFD5-B0BD-D14D-A9B1-3F0F3E95D652}"/>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1424149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1D51-27D4-B243-9968-E7AF60E0E8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B46EF-DB2F-204B-BE77-E020F91E707B}"/>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7C7AAC-81A3-8343-B4E3-3ABAB4C4F94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0A11E4-F7D5-2D47-8597-B642A4B273F8}"/>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6" name="Footer Placeholder 5">
            <a:extLst>
              <a:ext uri="{FF2B5EF4-FFF2-40B4-BE49-F238E27FC236}">
                <a16:creationId xmlns:a16="http://schemas.microsoft.com/office/drawing/2014/main" id="{94692E7E-64A5-1045-A112-0AF527986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79AEF-8711-6247-AB2D-53D566F38DFA}"/>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4156963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AD1A-A71F-E14F-BDFE-F0DA54319D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925617-3113-074C-845E-6D84E786E92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625656-1E0A-704A-BDB5-812366501D6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94C990-AE7E-5C4F-9789-495B83A8F6F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F20D08-5778-AD40-BF3F-7723F7C5F2B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F20FA3-0EE2-C940-882F-679EE3FC118C}"/>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8" name="Footer Placeholder 7">
            <a:extLst>
              <a:ext uri="{FF2B5EF4-FFF2-40B4-BE49-F238E27FC236}">
                <a16:creationId xmlns:a16="http://schemas.microsoft.com/office/drawing/2014/main" id="{6FE052B9-BCCF-F94C-8014-3B46874000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F88BFF-F3C0-194A-B0EB-72E65EEEE582}"/>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141736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210611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D837-D38F-E940-856B-6B525AAC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00DB16-5B41-2B49-BBF1-A3562AC3CE06}"/>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4" name="Footer Placeholder 3">
            <a:extLst>
              <a:ext uri="{FF2B5EF4-FFF2-40B4-BE49-F238E27FC236}">
                <a16:creationId xmlns:a16="http://schemas.microsoft.com/office/drawing/2014/main" id="{C08924FE-6CBC-AA4E-8AAB-E5790676B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276FBE-D885-A54F-B71B-4446B85987F4}"/>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4278412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96713F-7D6C-0F4A-B826-6161C04F88EB}"/>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3" name="Footer Placeholder 2">
            <a:extLst>
              <a:ext uri="{FF2B5EF4-FFF2-40B4-BE49-F238E27FC236}">
                <a16:creationId xmlns:a16="http://schemas.microsoft.com/office/drawing/2014/main" id="{8EF00AF5-6597-054C-9E21-470DA20CE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ACF00E-582B-BC4F-93F0-F764350E9FBE}"/>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26628916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9897-368E-8142-A032-7B5762571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2ED96C-97EB-8940-B238-F6BD4ECAA9E8}"/>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D18565-90BD-6846-868C-D57DC8E610FB}"/>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DEED1-1711-8646-A9EF-C9FAF7B1F586}"/>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6" name="Footer Placeholder 5">
            <a:extLst>
              <a:ext uri="{FF2B5EF4-FFF2-40B4-BE49-F238E27FC236}">
                <a16:creationId xmlns:a16="http://schemas.microsoft.com/office/drawing/2014/main" id="{D1B07EDB-4D88-4B49-8629-3B685557B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72AF7-1371-9241-A079-FC9A1B0713BF}"/>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3505486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330A-2A90-FE41-8359-7C2466957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DCC559-AB2B-524F-92B7-1204200A3E6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0B73F5D8-D03B-D045-876F-B933076604D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94F4DF-EE00-E942-9901-486D1F329A5C}"/>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6" name="Footer Placeholder 5">
            <a:extLst>
              <a:ext uri="{FF2B5EF4-FFF2-40B4-BE49-F238E27FC236}">
                <a16:creationId xmlns:a16="http://schemas.microsoft.com/office/drawing/2014/main" id="{B1C2A1C9-E7FB-4145-977E-F1583165E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579AEA-9CD6-D24B-B4FF-3AA0A7E93030}"/>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32903494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B3B6-3274-744C-9F86-4F13897358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318F1-D9BE-864F-A5DD-4C1570E7A0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E1538-DD12-E247-9F5C-C5871335E9F4}"/>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6BFF9E07-2A7E-8746-B511-62468A761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F3EE-25B4-0543-A897-45841B36F173}"/>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27018555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AA9605-DA6F-4A46-B45F-F567A19651E7}"/>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B43826-DC19-194D-BEE6-D0A7722B7B9E}"/>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674B1-1575-C24B-B7FA-78DF721776B5}"/>
              </a:ext>
            </a:extLst>
          </p:cNvPr>
          <p:cNvSpPr>
            <a:spLocks noGrp="1"/>
          </p:cNvSpPr>
          <p:nvPr>
            <p:ph type="dt" sz="half" idx="10"/>
          </p:nvPr>
        </p:nvSpPr>
        <p:spPr/>
        <p:txBody>
          <a:body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DFA3952D-0570-454A-A70E-616D7255E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E3FE6-EF7A-8B4B-9E5E-E9DE1FDB1E71}"/>
              </a:ext>
            </a:extLst>
          </p:cNvPr>
          <p:cNvSpPr>
            <a:spLocks noGrp="1"/>
          </p:cNvSpPr>
          <p:nvPr>
            <p:ph type="sldNum" sz="quarter" idx="12"/>
          </p:nvPr>
        </p:nvSpPr>
        <p:spPr/>
        <p:txBody>
          <a:bodyPr/>
          <a:lstStyle/>
          <a:p>
            <a:fld id="{FC936955-366C-BC4D-AA9F-E467358555E0}" type="slidenum">
              <a:rPr lang="en-US" smtClean="0"/>
              <a:t>‹#›</a:t>
            </a:fld>
            <a:endParaRPr lang="en-US"/>
          </a:p>
        </p:txBody>
      </p:sp>
    </p:spTree>
    <p:extLst>
      <p:ext uri="{BB962C8B-B14F-4D97-AF65-F5344CB8AC3E}">
        <p14:creationId xmlns:p14="http://schemas.microsoft.com/office/powerpoint/2010/main" val="3079586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2207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09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solidFill>
                  <a:schemeClr val="tx1"/>
                </a:solidFill>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950144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3.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a:t>
            </a:r>
          </a:p>
        </p:txBody>
      </p:sp>
      <p:pic>
        <p:nvPicPr>
          <p:cNvPr id="7" name="Picture 6"/>
          <p:cNvPicPr>
            <a:picLocks noChangeAspect="1"/>
          </p:cNvPicPr>
          <p:nvPr userDrawn="1"/>
        </p:nvPicPr>
        <p:blipFill>
          <a:blip r:embed="rId32"/>
          <a:srcRect/>
          <a:stretch/>
        </p:blipFill>
        <p:spPr>
          <a:xfrm>
            <a:off x="11124678" y="6275882"/>
            <a:ext cx="590993" cy="353418"/>
          </a:xfrm>
          <a:prstGeom prst="rect">
            <a:avLst/>
          </a:prstGeom>
        </p:spPr>
      </p:pic>
    </p:spTree>
    <p:extLst>
      <p:ext uri="{BB962C8B-B14F-4D97-AF65-F5344CB8AC3E}">
        <p14:creationId xmlns:p14="http://schemas.microsoft.com/office/powerpoint/2010/main" val="69709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91" r:id="rId26"/>
    <p:sldLayoutId id="2147483696" r:id="rId27"/>
    <p:sldLayoutId id="2147483697" r:id="rId28"/>
    <p:sldLayoutId id="2147483698" r:id="rId29"/>
    <p:sldLayoutId id="2147483699" r:id="rId30"/>
  </p:sldLayoutIdLst>
  <p:txStyles>
    <p:titleStyle>
      <a:lvl1pPr algn="l" defTabSz="609576" rtl="0" eaLnBrk="1" latinLnBrk="0" hangingPunct="1">
        <a:spcBef>
          <a:spcPct val="0"/>
        </a:spcBef>
        <a:buNone/>
        <a:defRPr sz="3167"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1237248276"/>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Lst>
  <p:txStyles>
    <p:titleStyle>
      <a:lvl1pPr algn="l" defTabSz="609576" rtl="0" eaLnBrk="1" latinLnBrk="0" hangingPunct="1">
        <a:spcBef>
          <a:spcPct val="0"/>
        </a:spcBef>
        <a:buNone/>
        <a:defRPr sz="3167"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bg2"/>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bg2"/>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bg2"/>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bg2"/>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bg2"/>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70307C-385D-D044-99D0-4BB2C80D4E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385A30-01CC-E549-8703-98663F1C1182}"/>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D23768-3DF5-0640-8A4E-580F18F9A5F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41D07-4DDB-6742-9C95-0734347C7CC7}" type="datetimeFigureOut">
              <a:rPr lang="en-US" smtClean="0"/>
              <a:t>10/26/21</a:t>
            </a:fld>
            <a:endParaRPr lang="en-US"/>
          </a:p>
        </p:txBody>
      </p:sp>
      <p:sp>
        <p:nvSpPr>
          <p:cNvPr id="5" name="Footer Placeholder 4">
            <a:extLst>
              <a:ext uri="{FF2B5EF4-FFF2-40B4-BE49-F238E27FC236}">
                <a16:creationId xmlns:a16="http://schemas.microsoft.com/office/drawing/2014/main" id="{BCAC4BF1-AA7F-404B-A90D-96EBD90B741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CB7684-C0EF-4142-BC82-B04351B8B8E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36955-366C-BC4D-AA9F-E467358555E0}" type="slidenum">
              <a:rPr lang="en-US" smtClean="0"/>
              <a:t>‹#›</a:t>
            </a:fld>
            <a:endParaRPr lang="en-US"/>
          </a:p>
        </p:txBody>
      </p:sp>
    </p:spTree>
    <p:extLst>
      <p:ext uri="{BB962C8B-B14F-4D97-AF65-F5344CB8AC3E}">
        <p14:creationId xmlns:p14="http://schemas.microsoft.com/office/powerpoint/2010/main" val="210856261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emf"/><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emf"/><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emf"/><Relationship Id="rId14" Type="http://schemas.openxmlformats.org/officeDocument/2006/relationships/image" Target="../media/image38.sv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6.png"/><Relationship Id="rId12"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microsoft.com/office/2007/relationships/hdphoto" Target="../media/hdphoto2.wdp"/><Relationship Id="rId11" Type="http://schemas.openxmlformats.org/officeDocument/2006/relationships/image" Target="../media/image48.png"/><Relationship Id="rId5" Type="http://schemas.openxmlformats.org/officeDocument/2006/relationships/image" Target="../media/image45.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7.png"/><Relationship Id="rId1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hyperlink" Target="https://w.amazon.com/bin/view/AWS/Teams/Proserve/PracticeDev/EDX/EDF/Narrative/#HFAQ27s"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drawio.corp.amazon.com/" TargetMode="External"/><Relationship Id="rId4" Type="http://schemas.openxmlformats.org/officeDocument/2006/relationships/hyperlink" Target="http://draw.io/"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confluence.atlassian.com/doc/decisions-blueprint-339739406.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54.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C8265-7DEA-3E4B-B3B3-69DF1AAB0D98}"/>
              </a:ext>
            </a:extLst>
          </p:cNvPr>
          <p:cNvSpPr>
            <a:spLocks noGrp="1"/>
          </p:cNvSpPr>
          <p:nvPr>
            <p:ph type="title"/>
          </p:nvPr>
        </p:nvSpPr>
        <p:spPr/>
        <p:txBody>
          <a:bodyPr/>
          <a:lstStyle/>
          <a:p>
            <a:r>
              <a:rPr lang="en-US" dirty="0"/>
              <a:t>Guidelines for Kick Off Template</a:t>
            </a:r>
          </a:p>
        </p:txBody>
      </p:sp>
      <p:sp>
        <p:nvSpPr>
          <p:cNvPr id="3" name="Text Placeholder 2">
            <a:extLst>
              <a:ext uri="{FF2B5EF4-FFF2-40B4-BE49-F238E27FC236}">
                <a16:creationId xmlns:a16="http://schemas.microsoft.com/office/drawing/2014/main" id="{0AEB9634-587F-A341-9D4A-79710663AD78}"/>
              </a:ext>
            </a:extLst>
          </p:cNvPr>
          <p:cNvSpPr>
            <a:spLocks noGrp="1"/>
          </p:cNvSpPr>
          <p:nvPr>
            <p:ph type="body" sz="quarter" idx="10"/>
          </p:nvPr>
        </p:nvSpPr>
        <p:spPr>
          <a:xfrm>
            <a:off x="457200" y="842950"/>
            <a:ext cx="11258550" cy="5394299"/>
          </a:xfrm>
        </p:spPr>
        <p:txBody>
          <a:bodyPr/>
          <a:lstStyle/>
          <a:p>
            <a:pPr marL="342900" indent="-342900">
              <a:buFont typeface="Arial" panose="020B0604020202020204" pitchFamily="34" charset="0"/>
              <a:buChar char="•"/>
            </a:pPr>
            <a:r>
              <a:rPr lang="en-US" sz="1600" b="1" dirty="0"/>
              <a:t>How will this template help me?</a:t>
            </a:r>
          </a:p>
          <a:p>
            <a:pPr marL="1333460" lvl="1" indent="-342900">
              <a:buFont typeface="Arial" panose="020B0604020202020204" pitchFamily="34" charset="0"/>
              <a:buChar char="•"/>
            </a:pPr>
            <a:r>
              <a:rPr lang="en-US" sz="1600" dirty="0"/>
              <a:t>We want to help teams establish governance structure, team norms, AWS ways of working, escalation paths, security guidelines, etc. Using this deck is expected to save 3-4 hours of prep time and provide a consistent kick off experience.</a:t>
            </a:r>
          </a:p>
          <a:p>
            <a:pPr marL="285750" indent="-285750">
              <a:buFont typeface="Arial" panose="020B0604020202020204" pitchFamily="34" charset="0"/>
              <a:buChar char="•"/>
            </a:pPr>
            <a:r>
              <a:rPr lang="en-US" sz="1600" b="1" dirty="0"/>
              <a:t>Do I have to use this template?</a:t>
            </a:r>
          </a:p>
          <a:p>
            <a:pPr marL="1333460" lvl="1" indent="-342900">
              <a:buFont typeface="Arial" panose="020B0604020202020204" pitchFamily="34" charset="0"/>
              <a:buChar char="•"/>
            </a:pPr>
            <a:r>
              <a:rPr lang="en-US" sz="1600" dirty="0"/>
              <a:t>No, you are not required to use this template. It is offered as an aid to help guide you in the creation of project kick off material. Throughout the template, we provide several options that can be tailored for your specific engagement. </a:t>
            </a:r>
          </a:p>
          <a:p>
            <a:pPr marL="342900" indent="-342900">
              <a:buFont typeface="Arial" panose="020B0604020202020204" pitchFamily="34" charset="0"/>
              <a:buChar char="•"/>
            </a:pPr>
            <a:r>
              <a:rPr lang="en-US" sz="1600" b="1" dirty="0"/>
              <a:t>When would I use a kick off deck?</a:t>
            </a:r>
          </a:p>
          <a:p>
            <a:pPr marL="1333460" lvl="1" indent="-342900">
              <a:buFont typeface="Arial" panose="020B0604020202020204" pitchFamily="34" charset="0"/>
              <a:buChar char="•"/>
            </a:pPr>
            <a:r>
              <a:rPr lang="en-US" sz="1600" dirty="0"/>
              <a:t>Materials in this deck are designed to support conversations with your customer about project governance. This may happen before contract signature or just after. Content in this kick off deck covers establishing escalation paths, security guidelines, tooling and ways of working that are agreed between AWS, the customer and partner.</a:t>
            </a:r>
          </a:p>
          <a:p>
            <a:pPr marL="342900" indent="-342900">
              <a:buFont typeface="Arial" panose="020B0604020202020204" pitchFamily="34" charset="0"/>
              <a:buChar char="•"/>
            </a:pPr>
            <a:r>
              <a:rPr lang="en-US" sz="1600" b="1" dirty="0">
                <a:solidFill>
                  <a:schemeClr val="tx2"/>
                </a:solidFill>
              </a:rPr>
              <a:t>Why are there different versions of the same slide, e.g. multiple roadmaps?</a:t>
            </a:r>
          </a:p>
          <a:p>
            <a:pPr marL="1333460" lvl="1" indent="-342900">
              <a:buFont typeface="Arial" panose="020B0604020202020204" pitchFamily="34" charset="0"/>
              <a:buChar char="•"/>
            </a:pPr>
            <a:r>
              <a:rPr lang="en-US" sz="1600" dirty="0"/>
              <a:t>We provided multiple options within each section for you to pick a template that best works for your customer and your engagement. Remove what you do not use. Suggest new ones as you build new solutions. </a:t>
            </a:r>
          </a:p>
          <a:p>
            <a:pPr marL="1333460" lvl="1" indent="-342900">
              <a:buFont typeface="Arial" panose="020B0604020202020204" pitchFamily="34" charset="0"/>
              <a:buChar char="•"/>
            </a:pPr>
            <a:endParaRPr lang="en-US" sz="1600" dirty="0"/>
          </a:p>
          <a:p>
            <a:pPr lvl="1" indent="0">
              <a:buNone/>
            </a:pPr>
            <a:endParaRPr lang="en-US" sz="1600" dirty="0"/>
          </a:p>
          <a:p>
            <a:pPr marL="342900" indent="-342900">
              <a:buFont typeface="Arial" panose="020B0604020202020204" pitchFamily="34" charset="0"/>
              <a:buChar char="•"/>
            </a:pPr>
            <a:endParaRPr lang="en-US" sz="1600" dirty="0"/>
          </a:p>
        </p:txBody>
      </p:sp>
      <p:sp>
        <p:nvSpPr>
          <p:cNvPr id="4" name="TextBox 3">
            <a:extLst>
              <a:ext uri="{FF2B5EF4-FFF2-40B4-BE49-F238E27FC236}">
                <a16:creationId xmlns:a16="http://schemas.microsoft.com/office/drawing/2014/main" id="{07F4382C-7CA1-1846-8BFD-F98EDB5A1B24}"/>
              </a:ext>
            </a:extLst>
          </p:cNvPr>
          <p:cNvSpPr txBox="1"/>
          <p:nvPr/>
        </p:nvSpPr>
        <p:spPr>
          <a:xfrm>
            <a:off x="6991537" y="166647"/>
            <a:ext cx="5200463" cy="53860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none" rtlCol="0">
            <a:spAutoFit/>
          </a:bodyPr>
          <a:lstStyle/>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DELETE SLIDE BEFORE USING</a:t>
            </a:r>
          </a:p>
        </p:txBody>
      </p:sp>
    </p:spTree>
    <p:extLst>
      <p:ext uri="{BB962C8B-B14F-4D97-AF65-F5344CB8AC3E}">
        <p14:creationId xmlns:p14="http://schemas.microsoft.com/office/powerpoint/2010/main" val="417879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11AC47-88FC-704E-A56C-6D83ED1B3989}"/>
              </a:ext>
            </a:extLst>
          </p:cNvPr>
          <p:cNvSpPr/>
          <p:nvPr/>
        </p:nvSpPr>
        <p:spPr>
          <a:xfrm>
            <a:off x="4358593" y="3020179"/>
            <a:ext cx="3352434" cy="947243"/>
          </a:xfrm>
          <a:prstGeom prst="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875"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0FC8FB6D-EEA4-C445-97F5-92A31599DA2A}"/>
              </a:ext>
            </a:extLst>
          </p:cNvPr>
          <p:cNvSpPr txBox="1">
            <a:spLocks/>
          </p:cNvSpPr>
          <p:nvPr/>
        </p:nvSpPr>
        <p:spPr>
          <a:xfrm>
            <a:off x="102579" y="196513"/>
            <a:ext cx="12081163" cy="509677"/>
          </a:xfrm>
          <a:prstGeom prst="rect">
            <a:avLst/>
          </a:prstGeom>
        </p:spPr>
        <p:txBody>
          <a:bodyPr vert="horz" lIns="91440" tIns="45720" rIns="91440" bIns="45720" rtlCol="0" anchor="t">
            <a:noAutofit/>
          </a:bodyPr>
          <a:lstStyle>
            <a:lvl1pPr defTabSz="609576">
              <a:spcBef>
                <a:spcPct val="0"/>
              </a:spcBef>
              <a:buNone/>
              <a:defRPr sz="3167"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&lt;Customer &gt; –  AWS Team Organization</a:t>
            </a:r>
          </a:p>
        </p:txBody>
      </p:sp>
      <p:sp>
        <p:nvSpPr>
          <p:cNvPr id="45" name="Rectangle 44">
            <a:extLst>
              <a:ext uri="{FF2B5EF4-FFF2-40B4-BE49-F238E27FC236}">
                <a16:creationId xmlns:a16="http://schemas.microsoft.com/office/drawing/2014/main" id="{DAF97A5F-C9CF-754A-96EB-51C55EAC79B5}"/>
              </a:ext>
            </a:extLst>
          </p:cNvPr>
          <p:cNvSpPr/>
          <p:nvPr/>
        </p:nvSpPr>
        <p:spPr>
          <a:xfrm>
            <a:off x="1659504"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46" name="TextBox 45">
            <a:extLst>
              <a:ext uri="{FF2B5EF4-FFF2-40B4-BE49-F238E27FC236}">
                <a16:creationId xmlns:a16="http://schemas.microsoft.com/office/drawing/2014/main" id="{DC36EF16-22A1-594B-B184-B88A1D96D760}"/>
              </a:ext>
            </a:extLst>
          </p:cNvPr>
          <p:cNvSpPr txBox="1"/>
          <p:nvPr/>
        </p:nvSpPr>
        <p:spPr>
          <a:xfrm>
            <a:off x="1659505" y="4141297"/>
            <a:ext cx="1342252"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Discovery / Migration Planning</a:t>
            </a:r>
          </a:p>
        </p:txBody>
      </p:sp>
      <p:sp>
        <p:nvSpPr>
          <p:cNvPr id="47" name="Rectangle 46">
            <a:extLst>
              <a:ext uri="{FF2B5EF4-FFF2-40B4-BE49-F238E27FC236}">
                <a16:creationId xmlns:a16="http://schemas.microsoft.com/office/drawing/2014/main" id="{3AA622D6-9861-5F47-82C2-BC96B958B4C3}"/>
              </a:ext>
            </a:extLst>
          </p:cNvPr>
          <p:cNvSpPr/>
          <p:nvPr/>
        </p:nvSpPr>
        <p:spPr>
          <a:xfrm>
            <a:off x="3026808"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48" name="TextBox 47">
            <a:extLst>
              <a:ext uri="{FF2B5EF4-FFF2-40B4-BE49-F238E27FC236}">
                <a16:creationId xmlns:a16="http://schemas.microsoft.com/office/drawing/2014/main" id="{97199F1B-8FF1-B446-8B47-9F82D5F6EB4F}"/>
              </a:ext>
            </a:extLst>
          </p:cNvPr>
          <p:cNvSpPr txBox="1"/>
          <p:nvPr/>
        </p:nvSpPr>
        <p:spPr>
          <a:xfrm>
            <a:off x="3092934" y="4141297"/>
            <a:ext cx="1149090"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Platform / Landing Zone </a:t>
            </a:r>
          </a:p>
        </p:txBody>
      </p:sp>
      <p:sp>
        <p:nvSpPr>
          <p:cNvPr id="49" name="Rectangle 48">
            <a:extLst>
              <a:ext uri="{FF2B5EF4-FFF2-40B4-BE49-F238E27FC236}">
                <a16:creationId xmlns:a16="http://schemas.microsoft.com/office/drawing/2014/main" id="{7703EA28-0E96-E94A-8DE8-227B4CBD9A6F}"/>
              </a:ext>
            </a:extLst>
          </p:cNvPr>
          <p:cNvSpPr/>
          <p:nvPr/>
        </p:nvSpPr>
        <p:spPr>
          <a:xfrm>
            <a:off x="4359471" y="4541396"/>
            <a:ext cx="1204757"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0" name="TextBox 49">
            <a:extLst>
              <a:ext uri="{FF2B5EF4-FFF2-40B4-BE49-F238E27FC236}">
                <a16:creationId xmlns:a16="http://schemas.microsoft.com/office/drawing/2014/main" id="{6890FA4D-29E0-DF4B-B556-48F6D41A6898}"/>
              </a:ext>
            </a:extLst>
          </p:cNvPr>
          <p:cNvSpPr txBox="1"/>
          <p:nvPr/>
        </p:nvSpPr>
        <p:spPr>
          <a:xfrm>
            <a:off x="4523446" y="4141297"/>
            <a:ext cx="1040782"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Security / Compliance</a:t>
            </a:r>
          </a:p>
        </p:txBody>
      </p:sp>
      <p:sp>
        <p:nvSpPr>
          <p:cNvPr id="51" name="Rectangle 50">
            <a:extLst>
              <a:ext uri="{FF2B5EF4-FFF2-40B4-BE49-F238E27FC236}">
                <a16:creationId xmlns:a16="http://schemas.microsoft.com/office/drawing/2014/main" id="{FA2C8A4D-FA5D-4149-A27B-8F987ABCD1C3}"/>
              </a:ext>
            </a:extLst>
          </p:cNvPr>
          <p:cNvSpPr/>
          <p:nvPr/>
        </p:nvSpPr>
        <p:spPr>
          <a:xfrm>
            <a:off x="5799123"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2" name="TextBox 51">
            <a:extLst>
              <a:ext uri="{FF2B5EF4-FFF2-40B4-BE49-F238E27FC236}">
                <a16:creationId xmlns:a16="http://schemas.microsoft.com/office/drawing/2014/main" id="{9FA90A23-6361-404D-92D5-008E95378CC6}"/>
              </a:ext>
            </a:extLst>
          </p:cNvPr>
          <p:cNvSpPr txBox="1"/>
          <p:nvPr/>
        </p:nvSpPr>
        <p:spPr>
          <a:xfrm>
            <a:off x="5906653" y="4141297"/>
            <a:ext cx="1040782"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Operations Integration</a:t>
            </a:r>
          </a:p>
        </p:txBody>
      </p:sp>
      <p:sp>
        <p:nvSpPr>
          <p:cNvPr id="53" name="Rectangle 52">
            <a:extLst>
              <a:ext uri="{FF2B5EF4-FFF2-40B4-BE49-F238E27FC236}">
                <a16:creationId xmlns:a16="http://schemas.microsoft.com/office/drawing/2014/main" id="{C962A27E-A44B-B646-884B-FC49F63FD979}"/>
              </a:ext>
            </a:extLst>
          </p:cNvPr>
          <p:cNvSpPr/>
          <p:nvPr/>
        </p:nvSpPr>
        <p:spPr>
          <a:xfrm>
            <a:off x="7211250"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4" name="TextBox 53">
            <a:extLst>
              <a:ext uri="{FF2B5EF4-FFF2-40B4-BE49-F238E27FC236}">
                <a16:creationId xmlns:a16="http://schemas.microsoft.com/office/drawing/2014/main" id="{F7C548BD-8F99-F041-B406-95A29A4112E7}"/>
              </a:ext>
            </a:extLst>
          </p:cNvPr>
          <p:cNvSpPr txBox="1"/>
          <p:nvPr/>
        </p:nvSpPr>
        <p:spPr>
          <a:xfrm>
            <a:off x="7439101" y="4141297"/>
            <a:ext cx="728122"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OCM / People</a:t>
            </a:r>
          </a:p>
        </p:txBody>
      </p:sp>
      <p:sp>
        <p:nvSpPr>
          <p:cNvPr id="55" name="Rectangle 54">
            <a:extLst>
              <a:ext uri="{FF2B5EF4-FFF2-40B4-BE49-F238E27FC236}">
                <a16:creationId xmlns:a16="http://schemas.microsoft.com/office/drawing/2014/main" id="{A7554597-4E81-1D4C-AFA3-D744C507B80F}"/>
              </a:ext>
            </a:extLst>
          </p:cNvPr>
          <p:cNvSpPr/>
          <p:nvPr/>
        </p:nvSpPr>
        <p:spPr>
          <a:xfrm>
            <a:off x="8596414"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6" name="TextBox 55">
            <a:extLst>
              <a:ext uri="{FF2B5EF4-FFF2-40B4-BE49-F238E27FC236}">
                <a16:creationId xmlns:a16="http://schemas.microsoft.com/office/drawing/2014/main" id="{D8F56EFA-1F5A-2F41-A8DA-C2091C922F39}"/>
              </a:ext>
            </a:extLst>
          </p:cNvPr>
          <p:cNvSpPr txBox="1"/>
          <p:nvPr/>
        </p:nvSpPr>
        <p:spPr>
          <a:xfrm>
            <a:off x="8720285" y="4282410"/>
            <a:ext cx="963647"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Migration</a:t>
            </a:r>
          </a:p>
        </p:txBody>
      </p:sp>
      <p:sp>
        <p:nvSpPr>
          <p:cNvPr id="57" name="TextBox 56">
            <a:extLst>
              <a:ext uri="{FF2B5EF4-FFF2-40B4-BE49-F238E27FC236}">
                <a16:creationId xmlns:a16="http://schemas.microsoft.com/office/drawing/2014/main" id="{D135C254-D524-FB41-9D52-6BB660707234}"/>
              </a:ext>
            </a:extLst>
          </p:cNvPr>
          <p:cNvSpPr txBox="1"/>
          <p:nvPr/>
        </p:nvSpPr>
        <p:spPr>
          <a:xfrm>
            <a:off x="4987261" y="3020181"/>
            <a:ext cx="580607" cy="810735"/>
          </a:xfrm>
          <a:prstGeom prst="rect">
            <a:avLst/>
          </a:prstGeom>
          <a:noFill/>
          <a:ln>
            <a:no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AWS</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8" name="TextBox 57">
            <a:extLst>
              <a:ext uri="{FF2B5EF4-FFF2-40B4-BE49-F238E27FC236}">
                <a16:creationId xmlns:a16="http://schemas.microsoft.com/office/drawing/2014/main" id="{08E05F07-B95B-0846-9E6B-064875A98A8C}"/>
              </a:ext>
            </a:extLst>
          </p:cNvPr>
          <p:cNvSpPr txBox="1"/>
          <p:nvPr/>
        </p:nvSpPr>
        <p:spPr>
          <a:xfrm>
            <a:off x="5968367" y="2999243"/>
            <a:ext cx="1586319" cy="810735"/>
          </a:xfrm>
          <a:prstGeom prst="rect">
            <a:avLst/>
          </a:prstGeom>
          <a:noFill/>
          <a:ln>
            <a:no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000000"/>
                </a:solidFill>
                <a:effectLst/>
                <a:uLnTx/>
                <a:uFillTx/>
                <a:latin typeface="Calibri" panose="020F0502020204030204" pitchFamily="34" charset="0"/>
                <a:ea typeface="Amazon Ember" panose="020B0603020204020204" pitchFamily="34" charset="0"/>
                <a:cs typeface="Calibri" panose="020F0502020204030204" pitchFamily="34" charset="0"/>
              </a:rPr>
              <a:t>Customer</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59" name="Rectangle 58">
            <a:extLst>
              <a:ext uri="{FF2B5EF4-FFF2-40B4-BE49-F238E27FC236}">
                <a16:creationId xmlns:a16="http://schemas.microsoft.com/office/drawing/2014/main" id="{C247119D-9AA2-E242-B39F-D03E0DE8287D}"/>
              </a:ext>
            </a:extLst>
          </p:cNvPr>
          <p:cNvSpPr/>
          <p:nvPr/>
        </p:nvSpPr>
        <p:spPr>
          <a:xfrm>
            <a:off x="273268" y="2808210"/>
            <a:ext cx="11540780" cy="3185174"/>
          </a:xfrm>
          <a:prstGeom prst="rect">
            <a:avLst/>
          </a:prstGeom>
          <a:noFill/>
          <a:ln w="1270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C9044CFD-EC5E-034D-810F-5DE74D6546A9}"/>
              </a:ext>
            </a:extLst>
          </p:cNvPr>
          <p:cNvSpPr txBox="1"/>
          <p:nvPr/>
        </p:nvSpPr>
        <p:spPr>
          <a:xfrm>
            <a:off x="5404000" y="2677147"/>
            <a:ext cx="1529586" cy="271934"/>
          </a:xfrm>
          <a:prstGeom prst="rect">
            <a:avLst/>
          </a:prstGeom>
          <a:solidFill>
            <a:schemeClr val="bg1"/>
          </a:solidFill>
          <a:ln>
            <a:solidFill>
              <a:srgbClr val="FCB64C"/>
            </a:solid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Program Governance </a:t>
            </a:r>
          </a:p>
        </p:txBody>
      </p:sp>
      <p:sp>
        <p:nvSpPr>
          <p:cNvPr id="61" name="TextBox 60">
            <a:extLst>
              <a:ext uri="{FF2B5EF4-FFF2-40B4-BE49-F238E27FC236}">
                <a16:creationId xmlns:a16="http://schemas.microsoft.com/office/drawing/2014/main" id="{854378E4-552A-D94F-93B4-E717458A08F0}"/>
              </a:ext>
            </a:extLst>
          </p:cNvPr>
          <p:cNvSpPr txBox="1"/>
          <p:nvPr/>
        </p:nvSpPr>
        <p:spPr>
          <a:xfrm>
            <a:off x="436378" y="4226008"/>
            <a:ext cx="1024366"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Workstream</a:t>
            </a:r>
          </a:p>
        </p:txBody>
      </p:sp>
      <p:sp>
        <p:nvSpPr>
          <p:cNvPr id="62" name="TextBox 61">
            <a:extLst>
              <a:ext uri="{FF2B5EF4-FFF2-40B4-BE49-F238E27FC236}">
                <a16:creationId xmlns:a16="http://schemas.microsoft.com/office/drawing/2014/main" id="{3A34AE41-8212-6D43-A520-454A847FB77C}"/>
              </a:ext>
            </a:extLst>
          </p:cNvPr>
          <p:cNvSpPr txBox="1"/>
          <p:nvPr/>
        </p:nvSpPr>
        <p:spPr>
          <a:xfrm>
            <a:off x="471963" y="4527678"/>
            <a:ext cx="1024366" cy="55399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AWS Workstream Lead</a:t>
            </a:r>
          </a:p>
        </p:txBody>
      </p:sp>
      <p:sp>
        <p:nvSpPr>
          <p:cNvPr id="63" name="TextBox 62">
            <a:extLst>
              <a:ext uri="{FF2B5EF4-FFF2-40B4-BE49-F238E27FC236}">
                <a16:creationId xmlns:a16="http://schemas.microsoft.com/office/drawing/2014/main" id="{9AC90848-E990-E049-9EBB-32C6C43D4650}"/>
              </a:ext>
            </a:extLst>
          </p:cNvPr>
          <p:cNvSpPr txBox="1"/>
          <p:nvPr/>
        </p:nvSpPr>
        <p:spPr>
          <a:xfrm>
            <a:off x="333407" y="5101650"/>
            <a:ext cx="1230309"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Customer Work Stream Lead</a:t>
            </a:r>
          </a:p>
        </p:txBody>
      </p:sp>
      <p:sp>
        <p:nvSpPr>
          <p:cNvPr id="64" name="Rectangle 63">
            <a:extLst>
              <a:ext uri="{FF2B5EF4-FFF2-40B4-BE49-F238E27FC236}">
                <a16:creationId xmlns:a16="http://schemas.microsoft.com/office/drawing/2014/main" id="{DD86C724-743C-384D-8EB3-5208758F41B4}"/>
              </a:ext>
            </a:extLst>
          </p:cNvPr>
          <p:cNvSpPr/>
          <p:nvPr/>
        </p:nvSpPr>
        <p:spPr>
          <a:xfrm>
            <a:off x="9981358" y="4541396"/>
            <a:ext cx="1183826" cy="543660"/>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65" name="TextBox 64">
            <a:extLst>
              <a:ext uri="{FF2B5EF4-FFF2-40B4-BE49-F238E27FC236}">
                <a16:creationId xmlns:a16="http://schemas.microsoft.com/office/drawing/2014/main" id="{856112F0-2CAF-1F4A-A6F5-E7C69C348058}"/>
              </a:ext>
            </a:extLst>
          </p:cNvPr>
          <p:cNvSpPr txBox="1"/>
          <p:nvPr/>
        </p:nvSpPr>
        <p:spPr>
          <a:xfrm>
            <a:off x="10105228" y="4282410"/>
            <a:ext cx="963647"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SAP</a:t>
            </a:r>
          </a:p>
        </p:txBody>
      </p:sp>
      <p:sp>
        <p:nvSpPr>
          <p:cNvPr id="66" name="Rectangle 65">
            <a:extLst>
              <a:ext uri="{FF2B5EF4-FFF2-40B4-BE49-F238E27FC236}">
                <a16:creationId xmlns:a16="http://schemas.microsoft.com/office/drawing/2014/main" id="{05158B28-73F9-CE4A-8D12-999B9DF7999D}"/>
              </a:ext>
            </a:extLst>
          </p:cNvPr>
          <p:cNvSpPr/>
          <p:nvPr/>
        </p:nvSpPr>
        <p:spPr>
          <a:xfrm>
            <a:off x="4322018" y="1343222"/>
            <a:ext cx="3245754" cy="1117588"/>
          </a:xfrm>
          <a:prstGeom prst="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875"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B29904DC-C999-3C4D-9B6C-7C5974BF71C6}"/>
              </a:ext>
            </a:extLst>
          </p:cNvPr>
          <p:cNvSpPr txBox="1"/>
          <p:nvPr/>
        </p:nvSpPr>
        <p:spPr>
          <a:xfrm>
            <a:off x="4951861" y="1368560"/>
            <a:ext cx="580608" cy="810735"/>
          </a:xfrm>
          <a:prstGeom prst="rect">
            <a:avLst/>
          </a:prstGeom>
          <a:noFill/>
          <a:ln>
            <a:no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AWS</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68" name="TextBox 67">
            <a:extLst>
              <a:ext uri="{FF2B5EF4-FFF2-40B4-BE49-F238E27FC236}">
                <a16:creationId xmlns:a16="http://schemas.microsoft.com/office/drawing/2014/main" id="{0E415E25-4371-6143-9221-47B1AB6E0A7D}"/>
              </a:ext>
            </a:extLst>
          </p:cNvPr>
          <p:cNvSpPr txBox="1"/>
          <p:nvPr/>
        </p:nvSpPr>
        <p:spPr>
          <a:xfrm>
            <a:off x="6376985" y="1347622"/>
            <a:ext cx="784189" cy="990336"/>
          </a:xfrm>
          <a:prstGeom prst="rect">
            <a:avLst/>
          </a:prstGeom>
          <a:noFill/>
          <a:ln>
            <a:no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Customer</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C00C7E48-4699-E945-9411-D37403DA9B27}"/>
              </a:ext>
            </a:extLst>
          </p:cNvPr>
          <p:cNvSpPr txBox="1"/>
          <p:nvPr/>
        </p:nvSpPr>
        <p:spPr>
          <a:xfrm>
            <a:off x="5362013" y="1025526"/>
            <a:ext cx="1261884" cy="271934"/>
          </a:xfrm>
          <a:prstGeom prst="rect">
            <a:avLst/>
          </a:prstGeom>
          <a:solidFill>
            <a:schemeClr val="bg1"/>
          </a:solidFill>
          <a:ln>
            <a:solidFill>
              <a:srgbClr val="FCB64C"/>
            </a:solid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Champion Team  </a:t>
            </a:r>
          </a:p>
        </p:txBody>
      </p:sp>
      <p:cxnSp>
        <p:nvCxnSpPr>
          <p:cNvPr id="70" name="Straight Connector 69">
            <a:extLst>
              <a:ext uri="{FF2B5EF4-FFF2-40B4-BE49-F238E27FC236}">
                <a16:creationId xmlns:a16="http://schemas.microsoft.com/office/drawing/2014/main" id="{F3DFAEC3-F863-1A48-B030-EBF8A7C1656C}"/>
              </a:ext>
            </a:extLst>
          </p:cNvPr>
          <p:cNvCxnSpPr>
            <a:cxnSpLocks/>
          </p:cNvCxnSpPr>
          <p:nvPr/>
        </p:nvCxnSpPr>
        <p:spPr>
          <a:xfrm flipV="1">
            <a:off x="6058370" y="2460810"/>
            <a:ext cx="0" cy="216339"/>
          </a:xfrm>
          <a:prstGeom prst="line">
            <a:avLst/>
          </a:prstGeom>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413EED90-B200-C14F-BC94-EC64B82878E5}"/>
              </a:ext>
            </a:extLst>
          </p:cNvPr>
          <p:cNvSpPr/>
          <p:nvPr/>
        </p:nvSpPr>
        <p:spPr>
          <a:xfrm>
            <a:off x="1664385"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73" name="Rectangle 72">
            <a:extLst>
              <a:ext uri="{FF2B5EF4-FFF2-40B4-BE49-F238E27FC236}">
                <a16:creationId xmlns:a16="http://schemas.microsoft.com/office/drawing/2014/main" id="{F40FA682-921A-C342-AFFF-37AAB79C6E51}"/>
              </a:ext>
            </a:extLst>
          </p:cNvPr>
          <p:cNvSpPr/>
          <p:nvPr/>
        </p:nvSpPr>
        <p:spPr>
          <a:xfrm>
            <a:off x="5804003"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4" name="Rectangle 73">
            <a:extLst>
              <a:ext uri="{FF2B5EF4-FFF2-40B4-BE49-F238E27FC236}">
                <a16:creationId xmlns:a16="http://schemas.microsoft.com/office/drawing/2014/main" id="{5854F190-11A6-0048-9D17-C5BFA51BBC72}"/>
              </a:ext>
            </a:extLst>
          </p:cNvPr>
          <p:cNvSpPr/>
          <p:nvPr/>
        </p:nvSpPr>
        <p:spPr>
          <a:xfrm>
            <a:off x="7216131"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CC7B09FB-826A-7E4A-83AB-B8AF525F4A44}"/>
              </a:ext>
            </a:extLst>
          </p:cNvPr>
          <p:cNvSpPr/>
          <p:nvPr/>
        </p:nvSpPr>
        <p:spPr>
          <a:xfrm>
            <a:off x="8601295"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CB32E7C6-2317-D640-BF72-0B924730B0A4}"/>
              </a:ext>
            </a:extLst>
          </p:cNvPr>
          <p:cNvSpPr/>
          <p:nvPr/>
        </p:nvSpPr>
        <p:spPr>
          <a:xfrm>
            <a:off x="9986238"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9B90B7B7-810A-D246-9A35-B0300335480E}"/>
              </a:ext>
            </a:extLst>
          </p:cNvPr>
          <p:cNvSpPr/>
          <p:nvPr/>
        </p:nvSpPr>
        <p:spPr>
          <a:xfrm>
            <a:off x="3009543" y="5165888"/>
            <a:ext cx="1183826" cy="425522"/>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8" name="Rectangle 77">
            <a:extLst>
              <a:ext uri="{FF2B5EF4-FFF2-40B4-BE49-F238E27FC236}">
                <a16:creationId xmlns:a16="http://schemas.microsoft.com/office/drawing/2014/main" id="{CF54BA69-F453-1B48-BA68-7AFCAD91595A}"/>
              </a:ext>
            </a:extLst>
          </p:cNvPr>
          <p:cNvSpPr/>
          <p:nvPr/>
        </p:nvSpPr>
        <p:spPr>
          <a:xfrm>
            <a:off x="4358226" y="5165888"/>
            <a:ext cx="1183826" cy="466686"/>
          </a:xfrm>
          <a:prstGeom prst="rect">
            <a:avLst/>
          </a:prstGeom>
          <a:solidFill>
            <a:srgbClr val="F5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9" name="TextBox 78">
            <a:extLst>
              <a:ext uri="{FF2B5EF4-FFF2-40B4-BE49-F238E27FC236}">
                <a16:creationId xmlns:a16="http://schemas.microsoft.com/office/drawing/2014/main" id="{1BB4F532-F69D-CB4E-AFCD-6AC27C93BBD4}"/>
              </a:ext>
            </a:extLst>
          </p:cNvPr>
          <p:cNvSpPr txBox="1"/>
          <p:nvPr/>
        </p:nvSpPr>
        <p:spPr>
          <a:xfrm>
            <a:off x="1305838" y="1018562"/>
            <a:ext cx="1101585" cy="271934"/>
          </a:xfrm>
          <a:prstGeom prst="rect">
            <a:avLst/>
          </a:prstGeom>
          <a:solidFill>
            <a:schemeClr val="bg1"/>
          </a:solidFill>
          <a:ln>
            <a:solidFill>
              <a:srgbClr val="FCB64C"/>
            </a:solid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chemeClr val="tx2"/>
                </a:solidFill>
                <a:effectLst/>
                <a:uLnTx/>
                <a:uFillTx/>
                <a:latin typeface="Calibri" panose="020F0502020204030204" pitchFamily="34" charset="0"/>
                <a:ea typeface="Amazon Ember" panose="020B0603020204020204" pitchFamily="34" charset="0"/>
                <a:cs typeface="Calibri" panose="020F0502020204030204" pitchFamily="34" charset="0"/>
              </a:rPr>
              <a:t>Program Leads</a:t>
            </a:r>
          </a:p>
        </p:txBody>
      </p:sp>
      <p:sp>
        <p:nvSpPr>
          <p:cNvPr id="80" name="Rectangle 79">
            <a:extLst>
              <a:ext uri="{FF2B5EF4-FFF2-40B4-BE49-F238E27FC236}">
                <a16:creationId xmlns:a16="http://schemas.microsoft.com/office/drawing/2014/main" id="{275F23CA-4901-5842-8FB8-23A98E85AE30}"/>
              </a:ext>
            </a:extLst>
          </p:cNvPr>
          <p:cNvSpPr/>
          <p:nvPr/>
        </p:nvSpPr>
        <p:spPr>
          <a:xfrm>
            <a:off x="312176" y="1356431"/>
            <a:ext cx="2990406" cy="1104378"/>
          </a:xfrm>
          <a:prstGeom prst="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875"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C4B69B71-B13E-2544-B055-4A99BC688843}"/>
              </a:ext>
            </a:extLst>
          </p:cNvPr>
          <p:cNvSpPr txBox="1"/>
          <p:nvPr/>
        </p:nvSpPr>
        <p:spPr>
          <a:xfrm>
            <a:off x="699488" y="1485426"/>
            <a:ext cx="580607" cy="1169936"/>
          </a:xfrm>
          <a:prstGeom prst="rect">
            <a:avLst/>
          </a:prstGeom>
          <a:noFill/>
          <a:ln>
            <a:no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chemeClr val="tx2"/>
                </a:solidFill>
                <a:effectLst/>
                <a:uLnTx/>
                <a:uFillTx/>
                <a:latin typeface="Calibri" panose="020F0502020204030204" pitchFamily="34" charset="0"/>
                <a:ea typeface="Amazon Ember" panose="020B0603020204020204" pitchFamily="34" charset="0"/>
                <a:cs typeface="Calibri" panose="020F0502020204030204" pitchFamily="34" charset="0"/>
              </a:rPr>
              <a:t>AWS</a:t>
            </a:r>
          </a:p>
          <a:p>
            <a:pPr marL="0" marR="0" lvl="0" indent="0" algn="ctr" defTabSz="609576" rtl="0" eaLnBrk="1" fontAlgn="auto" latinLnBrk="0" hangingPunct="1">
              <a:lnSpc>
                <a:spcPct val="100000"/>
              </a:lnSpc>
              <a:spcBef>
                <a:spcPts val="0"/>
              </a:spcBef>
              <a:spcAft>
                <a:spcPts val="0"/>
              </a:spcAft>
              <a:buClrTx/>
              <a:buSzTx/>
              <a:buFontTx/>
              <a:buNone/>
              <a:tabLst/>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 </a:t>
            </a:r>
          </a:p>
          <a:p>
            <a:pPr marL="0" marR="0" lvl="0" indent="0" algn="ctr" defTabSz="609576" rtl="0" eaLnBrk="1" fontAlgn="auto" latinLnBrk="0" hangingPunct="1">
              <a:lnSpc>
                <a:spcPct val="100000"/>
              </a:lnSpc>
              <a:spcBef>
                <a:spcPts val="0"/>
              </a:spcBef>
              <a:spcAft>
                <a:spcPts val="0"/>
              </a:spcAft>
              <a:buClrTx/>
              <a:buSzTx/>
              <a:buFontTx/>
              <a:buNone/>
              <a:tabLst/>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 </a:t>
            </a:r>
            <a:endParaRPr kumimoji="0" lang="en-US" sz="1167" b="0" i="0" u="none" strike="noStrike" kern="1200" cap="none" spc="0" normalizeH="0" baseline="0" noProof="0" dirty="0">
              <a:ln>
                <a:noFill/>
              </a:ln>
              <a:solidFill>
                <a:schemeClr val="tx2"/>
              </a:solidFill>
              <a:effectLst/>
              <a:uLnTx/>
              <a:uFillTx/>
              <a:latin typeface="Calibri" panose="020F0502020204030204" pitchFamily="34" charset="0"/>
              <a:ea typeface="Amazon Ember" panose="020B0603020204020204" pitchFamily="34" charset="0"/>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chemeClr val="tx2"/>
              </a:solidFill>
              <a:effectLst/>
              <a:uLnTx/>
              <a:uFillTx/>
              <a:latin typeface="Calibri" panose="020F0502020204030204" pitchFamily="34" charset="0"/>
              <a:ea typeface="Amazon Ember" panose="020B0603020204020204" pitchFamily="34" charset="0"/>
              <a:cs typeface="Calibri" panose="020F0502020204030204" pitchFamily="34" charset="0"/>
            </a:endParaRPr>
          </a:p>
        </p:txBody>
      </p:sp>
      <p:sp>
        <p:nvSpPr>
          <p:cNvPr id="82" name="TextBox 81">
            <a:extLst>
              <a:ext uri="{FF2B5EF4-FFF2-40B4-BE49-F238E27FC236}">
                <a16:creationId xmlns:a16="http://schemas.microsoft.com/office/drawing/2014/main" id="{C1B8F521-4BDC-2042-92C2-DC7438CFF538}"/>
              </a:ext>
            </a:extLst>
          </p:cNvPr>
          <p:cNvSpPr txBox="1"/>
          <p:nvPr/>
        </p:nvSpPr>
        <p:spPr>
          <a:xfrm>
            <a:off x="1578506" y="1461933"/>
            <a:ext cx="1586319" cy="990336"/>
          </a:xfrm>
          <a:prstGeom prst="rect">
            <a:avLst/>
          </a:prstGeom>
          <a:noFill/>
          <a:ln>
            <a:no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chemeClr val="tx2"/>
                </a:solidFill>
                <a:effectLst/>
                <a:uLnTx/>
                <a:uFillTx/>
                <a:latin typeface="Calibri" panose="020F0502020204030204" pitchFamily="34" charset="0"/>
                <a:ea typeface="Amazon Ember" panose="020B0603020204020204" pitchFamily="34" charset="0"/>
                <a:cs typeface="Calibri" panose="020F0502020204030204" pitchFamily="34" charset="0"/>
              </a:rPr>
              <a:t>Customer</a:t>
            </a: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endParaRPr lang="en-US" sz="1167" dirty="0">
              <a:solidFill>
                <a:schemeClr val="tx2"/>
              </a:solidFill>
              <a:latin typeface="Calibri" panose="020F0502020204030204" pitchFamily="34" charset="0"/>
              <a:ea typeface="Amazon Ember" panose="020B0603020204020204" pitchFamily="34" charset="0"/>
              <a:cs typeface="Calibri" panose="020F0502020204030204" pitchFamily="34" charset="0"/>
            </a:endParaRPr>
          </a:p>
        </p:txBody>
      </p:sp>
      <p:sp>
        <p:nvSpPr>
          <p:cNvPr id="83" name="Rectangle 82">
            <a:extLst>
              <a:ext uri="{FF2B5EF4-FFF2-40B4-BE49-F238E27FC236}">
                <a16:creationId xmlns:a16="http://schemas.microsoft.com/office/drawing/2014/main" id="{DC25466C-4304-5A46-8B65-1CC5315DDC5D}"/>
              </a:ext>
            </a:extLst>
          </p:cNvPr>
          <p:cNvSpPr/>
          <p:nvPr/>
        </p:nvSpPr>
        <p:spPr>
          <a:xfrm>
            <a:off x="8636311" y="1236119"/>
            <a:ext cx="3245754" cy="1117588"/>
          </a:xfrm>
          <a:prstGeom prst="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875"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E6F9AB39-0F4B-144B-8CA0-D51EFA8F5EF4}"/>
              </a:ext>
            </a:extLst>
          </p:cNvPr>
          <p:cNvSpPr txBox="1"/>
          <p:nvPr/>
        </p:nvSpPr>
        <p:spPr>
          <a:xfrm>
            <a:off x="9266156" y="1261457"/>
            <a:ext cx="580607" cy="810735"/>
          </a:xfrm>
          <a:prstGeom prst="rect">
            <a:avLst/>
          </a:prstGeom>
          <a:noFill/>
          <a:ln>
            <a:no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AWS</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p:txBody>
      </p:sp>
      <p:sp>
        <p:nvSpPr>
          <p:cNvPr id="85" name="TextBox 84">
            <a:extLst>
              <a:ext uri="{FF2B5EF4-FFF2-40B4-BE49-F238E27FC236}">
                <a16:creationId xmlns:a16="http://schemas.microsoft.com/office/drawing/2014/main" id="{58DB78FB-2B5C-0248-B182-6F10F6E6C4D8}"/>
              </a:ext>
            </a:extLst>
          </p:cNvPr>
          <p:cNvSpPr txBox="1"/>
          <p:nvPr/>
        </p:nvSpPr>
        <p:spPr>
          <a:xfrm>
            <a:off x="10476608" y="1255735"/>
            <a:ext cx="1166752" cy="990336"/>
          </a:xfrm>
          <a:prstGeom prst="rect">
            <a:avLst/>
          </a:prstGeom>
          <a:noFill/>
          <a:ln>
            <a:no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Customer</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 </a:t>
            </a:r>
          </a:p>
          <a:p>
            <a:pPr lvl="0" algn="ctr" defTabSz="609576">
              <a:defRPr/>
            </a:pPr>
            <a:r>
              <a:rPr lang="en-US" sz="1167" dirty="0">
                <a:solidFill>
                  <a:srgbClr val="232F3E"/>
                </a:solidFill>
                <a:latin typeface="Calibri" panose="020F0502020204030204" pitchFamily="34" charset="0"/>
                <a:ea typeface="Amazon Ember" panose="020B0603020204020204" pitchFamily="34" charset="0"/>
                <a:cs typeface="Calibri" panose="020F0502020204030204" pitchFamily="34" charset="0"/>
              </a:rPr>
              <a:t>Name</a:t>
            </a:r>
          </a:p>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0261E628-574A-CD47-82F4-E3731C4916BA}"/>
              </a:ext>
            </a:extLst>
          </p:cNvPr>
          <p:cNvSpPr txBox="1"/>
          <p:nvPr/>
        </p:nvSpPr>
        <p:spPr>
          <a:xfrm>
            <a:off x="9364527" y="918422"/>
            <a:ext cx="1885453" cy="271934"/>
          </a:xfrm>
          <a:prstGeom prst="rect">
            <a:avLst/>
          </a:prstGeom>
          <a:solidFill>
            <a:schemeClr val="bg1"/>
          </a:solidFill>
          <a:ln>
            <a:solidFill>
              <a:srgbClr val="FCB64C"/>
            </a:solidFill>
          </a:ln>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167" b="1" i="0" u="none" strike="noStrike" kern="1200" cap="none" spc="0" normalizeH="0" baseline="0" noProof="0" dirty="0">
                <a:ln>
                  <a:noFill/>
                </a:ln>
                <a:solidFill>
                  <a:srgbClr val="232F3E"/>
                </a:solidFill>
                <a:effectLst/>
                <a:uLnTx/>
                <a:uFillTx/>
                <a:latin typeface="Calibri" panose="020F0502020204030204" pitchFamily="34" charset="0"/>
                <a:ea typeface="Amazon Ember" panose="020B0603020204020204" pitchFamily="34" charset="0"/>
                <a:cs typeface="Calibri" panose="020F0502020204030204" pitchFamily="34" charset="0"/>
              </a:rPr>
              <a:t>Architectural Review Board</a:t>
            </a:r>
          </a:p>
        </p:txBody>
      </p:sp>
    </p:spTree>
    <p:extLst>
      <p:ext uri="{BB962C8B-B14F-4D97-AF65-F5344CB8AC3E}">
        <p14:creationId xmlns:p14="http://schemas.microsoft.com/office/powerpoint/2010/main" val="263686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42DC-1CBB-9849-B56A-95C25B5E51A5}"/>
              </a:ext>
            </a:extLst>
          </p:cNvPr>
          <p:cNvSpPr>
            <a:spLocks noGrp="1"/>
          </p:cNvSpPr>
          <p:nvPr>
            <p:ph type="title"/>
          </p:nvPr>
        </p:nvSpPr>
        <p:spPr/>
        <p:txBody>
          <a:bodyPr/>
          <a:lstStyle/>
          <a:p>
            <a:r>
              <a:rPr lang="en-US" dirty="0"/>
              <a:t>Engagement Scope </a:t>
            </a:r>
          </a:p>
        </p:txBody>
      </p:sp>
    </p:spTree>
    <p:extLst>
      <p:ext uri="{BB962C8B-B14F-4D97-AF65-F5344CB8AC3E}">
        <p14:creationId xmlns:p14="http://schemas.microsoft.com/office/powerpoint/2010/main" val="206376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E0974-43EB-D342-A707-68DF731B1DC5}"/>
              </a:ext>
            </a:extLst>
          </p:cNvPr>
          <p:cNvSpPr>
            <a:spLocks noGrp="1"/>
          </p:cNvSpPr>
          <p:nvPr>
            <p:ph type="title"/>
          </p:nvPr>
        </p:nvSpPr>
        <p:spPr/>
        <p:txBody>
          <a:bodyPr/>
          <a:lstStyle/>
          <a:p>
            <a:r>
              <a:rPr lang="en-US" sz="4800" b="0" dirty="0">
                <a:latin typeface="Amazon Ember Light" panose="020B0403020204020204" pitchFamily="34" charset="0"/>
                <a:ea typeface="Amazon Ember Light" panose="020B0403020204020204" pitchFamily="34" charset="0"/>
                <a:cs typeface="Amazon Ember Light" panose="020B0403020204020204" pitchFamily="34" charset="0"/>
              </a:rPr>
              <a:t>Voice of Customer</a:t>
            </a:r>
          </a:p>
        </p:txBody>
      </p:sp>
      <p:sp>
        <p:nvSpPr>
          <p:cNvPr id="4" name="Text Placeholder 3">
            <a:extLst>
              <a:ext uri="{FF2B5EF4-FFF2-40B4-BE49-F238E27FC236}">
                <a16:creationId xmlns:a16="http://schemas.microsoft.com/office/drawing/2014/main" id="{CC6680FC-F6F5-7B45-BE55-66C71EB572C2}"/>
              </a:ext>
            </a:extLst>
          </p:cNvPr>
          <p:cNvSpPr>
            <a:spLocks noGrp="1"/>
          </p:cNvSpPr>
          <p:nvPr>
            <p:ph type="body" sz="quarter" idx="10"/>
          </p:nvPr>
        </p:nvSpPr>
        <p:spPr/>
        <p:txBody>
          <a:bodyPr/>
          <a:lstStyle/>
          <a:p>
            <a:r>
              <a:rPr lang="en-US" sz="2667">
                <a:latin typeface="Amazon Ember Light" panose="020B0403020204020204" pitchFamily="34" charset="0"/>
                <a:ea typeface="Amazon Ember Light" panose="020B0403020204020204" pitchFamily="34" charset="0"/>
                <a:cs typeface="Amazon Ember Light" panose="020B0403020204020204" pitchFamily="34" charset="0"/>
              </a:rPr>
              <a:t>&lt;Name </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of </a:t>
            </a:r>
            <a:r>
              <a:rPr lang="en-US" sz="2667">
                <a:latin typeface="Amazon Ember Light" panose="020B0403020204020204" pitchFamily="34" charset="0"/>
                <a:ea typeface="Amazon Ember Light" panose="020B0403020204020204" pitchFamily="34" charset="0"/>
                <a:cs typeface="Amazon Ember Light" panose="020B0403020204020204" pitchFamily="34" charset="0"/>
              </a:rPr>
              <a:t>the customer&gt;</a:t>
            </a:r>
            <a:endParaRPr lang="en-US" sz="266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1086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Engagement Roadmap</a:t>
            </a:r>
          </a:p>
        </p:txBody>
      </p:sp>
      <p:grpSp>
        <p:nvGrpSpPr>
          <p:cNvPr id="480" name="Group 479"/>
          <p:cNvGrpSpPr/>
          <p:nvPr/>
        </p:nvGrpSpPr>
        <p:grpSpPr>
          <a:xfrm>
            <a:off x="467907" y="1089289"/>
            <a:ext cx="11260523" cy="9816438"/>
            <a:chOff x="536842" y="995474"/>
            <a:chExt cx="13656442" cy="12349433"/>
          </a:xfrm>
        </p:grpSpPr>
        <p:sp>
          <p:nvSpPr>
            <p:cNvPr id="481" name="Rectangle 480">
              <a:extLst>
                <a:ext uri="{FF2B5EF4-FFF2-40B4-BE49-F238E27FC236}">
                  <a16:creationId xmlns:a16="http://schemas.microsoft.com/office/drawing/2014/main" id="{6AC5ACCC-AC19-467B-95AF-0775CE7E21BB}"/>
                </a:ext>
              </a:extLst>
            </p:cNvPr>
            <p:cNvSpPr/>
            <p:nvPr/>
          </p:nvSpPr>
          <p:spPr>
            <a:xfrm>
              <a:off x="9338013" y="2029142"/>
              <a:ext cx="1828800" cy="4058478"/>
            </a:xfrm>
            <a:prstGeom prst="rect">
              <a:avLst/>
            </a:prstGeom>
            <a:solidFill>
              <a:srgbClr val="131A23">
                <a:alpha val="50000"/>
              </a:srgbClr>
            </a:solidFill>
            <a:ln w="9525" cap="flat" cmpd="sng" algn="ctr">
              <a:noFill/>
              <a:prstDash val="solid"/>
            </a:ln>
            <a:effectLst/>
          </p:spPr>
          <p:txBody>
            <a:bodyPr rtlCol="0" anchor="ctr"/>
            <a:lstStyle/>
            <a:p>
              <a:pPr algn="ctr" defTabSz="609587">
                <a:defRPr/>
              </a:pPr>
              <a:endParaRPr sz="1500" kern="0">
                <a:solidFill>
                  <a:srgbClr val="FFFFFF"/>
                </a:solidFill>
                <a:latin typeface="Amazon Ember"/>
              </a:endParaRPr>
            </a:p>
          </p:txBody>
        </p:sp>
        <p:sp>
          <p:nvSpPr>
            <p:cNvPr id="482" name="Pentagon 4">
              <a:extLst>
                <a:ext uri="{FF2B5EF4-FFF2-40B4-BE49-F238E27FC236}">
                  <a16:creationId xmlns:a16="http://schemas.microsoft.com/office/drawing/2014/main" id="{BF12EB5C-2AD3-4A52-B82F-E0AD7FE49C15}"/>
                </a:ext>
              </a:extLst>
            </p:cNvPr>
            <p:cNvSpPr/>
            <p:nvPr/>
          </p:nvSpPr>
          <p:spPr>
            <a:xfrm>
              <a:off x="536842" y="995474"/>
              <a:ext cx="1888880" cy="914400"/>
            </a:xfrm>
            <a:prstGeom prst="homePlate">
              <a:avLst/>
            </a:prstGeom>
            <a:solidFill>
              <a:schemeClr val="accent1">
                <a:lumMod val="20000"/>
                <a:lumOff val="80000"/>
              </a:schemeClr>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sz="1667" b="1" kern="0" dirty="0">
                  <a:solidFill>
                    <a:srgbClr val="007DBC">
                      <a:lumMod val="75000"/>
                    </a:srgbClr>
                  </a:solidFill>
                  <a:latin typeface="Amazon Ember"/>
                  <a:ea typeface="Amazon Ember" charset="0"/>
                  <a:cs typeface="Amazon Ember" charset="0"/>
                </a:rPr>
                <a:t>Kickoff </a:t>
              </a:r>
            </a:p>
          </p:txBody>
        </p:sp>
        <p:sp>
          <p:nvSpPr>
            <p:cNvPr id="483" name="Chevron 5">
              <a:extLst>
                <a:ext uri="{FF2B5EF4-FFF2-40B4-BE49-F238E27FC236}">
                  <a16:creationId xmlns:a16="http://schemas.microsoft.com/office/drawing/2014/main" id="{95F2C23C-1821-4633-971F-7934CA77581E}"/>
                </a:ext>
              </a:extLst>
            </p:cNvPr>
            <p:cNvSpPr/>
            <p:nvPr/>
          </p:nvSpPr>
          <p:spPr>
            <a:xfrm>
              <a:off x="2121680" y="1006146"/>
              <a:ext cx="2833319" cy="914400"/>
            </a:xfrm>
            <a:prstGeom prst="chevron">
              <a:avLst/>
            </a:prstGeom>
            <a:solidFill>
              <a:schemeClr val="accent1">
                <a:lumMod val="40000"/>
                <a:lumOff val="60000"/>
              </a:schemeClr>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lang="en-US" sz="1667" b="1" kern="0" dirty="0">
                  <a:solidFill>
                    <a:srgbClr val="007DBC">
                      <a:lumMod val="75000"/>
                    </a:srgbClr>
                  </a:solidFill>
                  <a:ea typeface="Amazon Ember" charset="0"/>
                  <a:cs typeface="Amazon Ember" charset="0"/>
                </a:rPr>
                <a:t>Activity </a:t>
              </a:r>
            </a:p>
          </p:txBody>
        </p:sp>
        <p:sp>
          <p:nvSpPr>
            <p:cNvPr id="484" name="Chevron 6">
              <a:extLst>
                <a:ext uri="{FF2B5EF4-FFF2-40B4-BE49-F238E27FC236}">
                  <a16:creationId xmlns:a16="http://schemas.microsoft.com/office/drawing/2014/main" id="{86759D38-630D-42BE-8C20-775090BDB2E3}"/>
                </a:ext>
              </a:extLst>
            </p:cNvPr>
            <p:cNvSpPr/>
            <p:nvPr/>
          </p:nvSpPr>
          <p:spPr>
            <a:xfrm>
              <a:off x="4701084" y="995474"/>
              <a:ext cx="2361099" cy="914400"/>
            </a:xfrm>
            <a:prstGeom prst="chevron">
              <a:avLst/>
            </a:prstGeom>
            <a:solidFill>
              <a:schemeClr val="accent1">
                <a:lumMod val="60000"/>
                <a:lumOff val="40000"/>
              </a:schemeClr>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lang="en-US" sz="1667" b="1" kern="0" dirty="0">
                  <a:solidFill>
                    <a:srgbClr val="007DBC">
                      <a:lumMod val="75000"/>
                    </a:srgbClr>
                  </a:solidFill>
                  <a:ea typeface="Amazon Ember" charset="0"/>
                  <a:cs typeface="Amazon Ember" charset="0"/>
                </a:rPr>
                <a:t>Activity </a:t>
              </a:r>
            </a:p>
          </p:txBody>
        </p:sp>
        <p:sp>
          <p:nvSpPr>
            <p:cNvPr id="489" name="TextBox 488">
              <a:extLst>
                <a:ext uri="{FF2B5EF4-FFF2-40B4-BE49-F238E27FC236}">
                  <a16:creationId xmlns:a16="http://schemas.microsoft.com/office/drawing/2014/main" id="{E32D9E3F-0FDB-4838-89BF-F9B5F247C6C4}"/>
                </a:ext>
              </a:extLst>
            </p:cNvPr>
            <p:cNvSpPr txBox="1"/>
            <p:nvPr/>
          </p:nvSpPr>
          <p:spPr>
            <a:xfrm>
              <a:off x="9465780" y="4548538"/>
              <a:ext cx="1623978" cy="619511"/>
            </a:xfrm>
            <a:prstGeom prst="rect">
              <a:avLst/>
            </a:prstGeom>
            <a:noFill/>
          </p:spPr>
          <p:txBody>
            <a:bodyPr wrap="square" rtlCol="0">
              <a:spAutoFit/>
            </a:bodyPr>
            <a:lstStyle/>
            <a:p>
              <a:pPr algn="ctr" defTabSz="914382">
                <a:defRPr/>
              </a:pPr>
              <a:r>
                <a:rPr lang="en-US" sz="1300" b="1" kern="0" dirty="0">
                  <a:solidFill>
                    <a:srgbClr val="FFFFFF"/>
                  </a:solidFill>
                  <a:ea typeface="Amazon Ember" panose="02000000000000000000" pitchFamily="2" charset="0"/>
                </a:rPr>
                <a:t>Activity description</a:t>
              </a:r>
            </a:p>
          </p:txBody>
        </p:sp>
        <p:grpSp>
          <p:nvGrpSpPr>
            <p:cNvPr id="490" name="Group 489"/>
            <p:cNvGrpSpPr/>
            <p:nvPr/>
          </p:nvGrpSpPr>
          <p:grpSpPr>
            <a:xfrm>
              <a:off x="9520173" y="3166108"/>
              <a:ext cx="1364349" cy="936544"/>
              <a:chOff x="9423455" y="2709241"/>
              <a:chExt cx="2635590" cy="1379509"/>
            </a:xfrm>
          </p:grpSpPr>
          <p:grpSp>
            <p:nvGrpSpPr>
              <p:cNvPr id="627" name="Group 626">
                <a:extLst>
                  <a:ext uri="{FF2B5EF4-FFF2-40B4-BE49-F238E27FC236}">
                    <a16:creationId xmlns:a16="http://schemas.microsoft.com/office/drawing/2014/main" id="{013842DC-EC23-45C3-A6F5-369B71A7BE3A}"/>
                  </a:ext>
                </a:extLst>
              </p:cNvPr>
              <p:cNvGrpSpPr/>
              <p:nvPr/>
            </p:nvGrpSpPr>
            <p:grpSpPr>
              <a:xfrm>
                <a:off x="9423455" y="3732134"/>
                <a:ext cx="2281047" cy="356616"/>
                <a:chOff x="11044509" y="3370618"/>
                <a:chExt cx="2281047" cy="356616"/>
              </a:xfrm>
            </p:grpSpPr>
            <p:cxnSp>
              <p:nvCxnSpPr>
                <p:cNvPr id="844"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11105498" y="3463214"/>
                  <a:ext cx="166123" cy="288102"/>
                </a:xfrm>
                <a:prstGeom prst="bentConnector2">
                  <a:avLst/>
                </a:prstGeom>
                <a:noFill/>
                <a:ln w="19050" cap="flat" cmpd="sng" algn="ctr">
                  <a:solidFill>
                    <a:srgbClr val="FDC500"/>
                  </a:solidFill>
                  <a:prstDash val="solid"/>
                  <a:tailEnd type="arrow" w="lg" len="med"/>
                </a:ln>
                <a:effectLst>
                  <a:outerShdw blurRad="40000" dist="20000" dir="5400000" rotWithShape="0">
                    <a:srgbClr val="000000">
                      <a:alpha val="0"/>
                    </a:srgbClr>
                  </a:outerShdw>
                </a:effectLst>
              </p:spPr>
            </p:cxnSp>
            <p:grpSp>
              <p:nvGrpSpPr>
                <p:cNvPr id="845" name="Group 844">
                  <a:extLst>
                    <a:ext uri="{FF2B5EF4-FFF2-40B4-BE49-F238E27FC236}">
                      <a16:creationId xmlns:a16="http://schemas.microsoft.com/office/drawing/2014/main" id="{ACB6682E-382A-4930-8DEC-32000158D1DB}"/>
                    </a:ext>
                  </a:extLst>
                </p:cNvPr>
                <p:cNvGrpSpPr/>
                <p:nvPr/>
              </p:nvGrpSpPr>
              <p:grpSpPr>
                <a:xfrm>
                  <a:off x="12350990" y="3386552"/>
                  <a:ext cx="404028" cy="322423"/>
                  <a:chOff x="6630539" y="5287514"/>
                  <a:chExt cx="1865762" cy="1488919"/>
                </a:xfrm>
              </p:grpSpPr>
              <p:sp>
                <p:nvSpPr>
                  <p:cNvPr id="942" name="Freeform: Shape 887">
                    <a:extLst>
                      <a:ext uri="{FF2B5EF4-FFF2-40B4-BE49-F238E27FC236}">
                        <a16:creationId xmlns:a16="http://schemas.microsoft.com/office/drawing/2014/main" id="{F541D4AE-D251-419B-A1A3-367FDD6A31D2}"/>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3" name="Freeform: Shape 888">
                    <a:extLst>
                      <a:ext uri="{FF2B5EF4-FFF2-40B4-BE49-F238E27FC236}">
                        <a16:creationId xmlns:a16="http://schemas.microsoft.com/office/drawing/2014/main" id="{79067B61-C404-4592-857D-54B8FF284B4B}"/>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44" name="Freeform: Shape 889">
                    <a:extLst>
                      <a:ext uri="{FF2B5EF4-FFF2-40B4-BE49-F238E27FC236}">
                        <a16:creationId xmlns:a16="http://schemas.microsoft.com/office/drawing/2014/main" id="{6AF77D1F-3256-4A76-8046-E31E67C80F16}"/>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5" name="Freeform: Shape 890">
                    <a:extLst>
                      <a:ext uri="{FF2B5EF4-FFF2-40B4-BE49-F238E27FC236}">
                        <a16:creationId xmlns:a16="http://schemas.microsoft.com/office/drawing/2014/main" id="{34517812-02C4-47B3-B1B8-7B2B48BD1034}"/>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6" name="Freeform: Shape 891">
                    <a:extLst>
                      <a:ext uri="{FF2B5EF4-FFF2-40B4-BE49-F238E27FC236}">
                        <a16:creationId xmlns:a16="http://schemas.microsoft.com/office/drawing/2014/main" id="{CF8E614D-39A0-49D8-B4CD-3B66A790FA2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47" name="Freeform: Shape 892">
                    <a:extLst>
                      <a:ext uri="{FF2B5EF4-FFF2-40B4-BE49-F238E27FC236}">
                        <a16:creationId xmlns:a16="http://schemas.microsoft.com/office/drawing/2014/main" id="{2D357D1F-4165-4984-8901-7F4569FFC386}"/>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8" name="Freeform: Shape 893">
                    <a:extLst>
                      <a:ext uri="{FF2B5EF4-FFF2-40B4-BE49-F238E27FC236}">
                        <a16:creationId xmlns:a16="http://schemas.microsoft.com/office/drawing/2014/main" id="{338CA2A5-CD9F-42AE-89E8-7089429611C7}"/>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9" name="Freeform: Shape 894">
                    <a:extLst>
                      <a:ext uri="{FF2B5EF4-FFF2-40B4-BE49-F238E27FC236}">
                        <a16:creationId xmlns:a16="http://schemas.microsoft.com/office/drawing/2014/main" id="{B39BDAA3-C1B3-48A7-AC7F-DA172D95DC61}"/>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50" name="Freeform: Shape 895">
                    <a:extLst>
                      <a:ext uri="{FF2B5EF4-FFF2-40B4-BE49-F238E27FC236}">
                        <a16:creationId xmlns:a16="http://schemas.microsoft.com/office/drawing/2014/main" id="{C8E097AC-982A-45C3-B66B-76ABB5E22719}"/>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846" name="Group 845">
                  <a:extLst>
                    <a:ext uri="{FF2B5EF4-FFF2-40B4-BE49-F238E27FC236}">
                      <a16:creationId xmlns:a16="http://schemas.microsoft.com/office/drawing/2014/main" id="{1652FE07-0DED-4262-8863-179ED332EEE3}"/>
                    </a:ext>
                  </a:extLst>
                </p:cNvPr>
                <p:cNvGrpSpPr/>
                <p:nvPr/>
              </p:nvGrpSpPr>
              <p:grpSpPr>
                <a:xfrm>
                  <a:off x="12862772" y="3370618"/>
                  <a:ext cx="462784" cy="356616"/>
                  <a:chOff x="13914391" y="3271480"/>
                  <a:chExt cx="462784" cy="356616"/>
                </a:xfrm>
              </p:grpSpPr>
              <p:grpSp>
                <p:nvGrpSpPr>
                  <p:cNvPr id="902" name="Group 901">
                    <a:extLst>
                      <a:ext uri="{FF2B5EF4-FFF2-40B4-BE49-F238E27FC236}">
                        <a16:creationId xmlns:a16="http://schemas.microsoft.com/office/drawing/2014/main" id="{5DA56012-75F2-4E67-A52C-9BABB01410AE}"/>
                      </a:ext>
                    </a:extLst>
                  </p:cNvPr>
                  <p:cNvGrpSpPr/>
                  <p:nvPr/>
                </p:nvGrpSpPr>
                <p:grpSpPr>
                  <a:xfrm>
                    <a:off x="13914391" y="3271480"/>
                    <a:ext cx="334784" cy="292114"/>
                    <a:chOff x="8648967" y="2983833"/>
                    <a:chExt cx="1285975" cy="1122070"/>
                  </a:xfrm>
                </p:grpSpPr>
                <p:sp>
                  <p:nvSpPr>
                    <p:cNvPr id="930" name="Freeform: Shape 875">
                      <a:extLst>
                        <a:ext uri="{FF2B5EF4-FFF2-40B4-BE49-F238E27FC236}">
                          <a16:creationId xmlns:a16="http://schemas.microsoft.com/office/drawing/2014/main" id="{02172D83-067C-4C1B-A340-58B02D35EBF1}"/>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1" name="Freeform: Shape 876">
                      <a:extLst>
                        <a:ext uri="{FF2B5EF4-FFF2-40B4-BE49-F238E27FC236}">
                          <a16:creationId xmlns:a16="http://schemas.microsoft.com/office/drawing/2014/main" id="{631C9D48-B994-441A-A4B7-3C7F560ABFC6}"/>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2" name="Freeform: Shape 877">
                      <a:extLst>
                        <a:ext uri="{FF2B5EF4-FFF2-40B4-BE49-F238E27FC236}">
                          <a16:creationId xmlns:a16="http://schemas.microsoft.com/office/drawing/2014/main" id="{5BD2A8BC-7743-4BA6-BF82-2E8444E191B5}"/>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3" name="Freeform: Shape 878">
                      <a:extLst>
                        <a:ext uri="{FF2B5EF4-FFF2-40B4-BE49-F238E27FC236}">
                          <a16:creationId xmlns:a16="http://schemas.microsoft.com/office/drawing/2014/main" id="{1E7F2B00-6A5D-456B-A849-F8C24F495445}"/>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4" name="Freeform: Shape 879">
                      <a:extLst>
                        <a:ext uri="{FF2B5EF4-FFF2-40B4-BE49-F238E27FC236}">
                          <a16:creationId xmlns:a16="http://schemas.microsoft.com/office/drawing/2014/main" id="{CE00B3B2-E236-4B75-813D-3FD05E92E074}"/>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5" name="Freeform: Shape 880">
                      <a:extLst>
                        <a:ext uri="{FF2B5EF4-FFF2-40B4-BE49-F238E27FC236}">
                          <a16:creationId xmlns:a16="http://schemas.microsoft.com/office/drawing/2014/main" id="{CA887E80-F865-4743-A520-EA3088E1E4AD}"/>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6" name="Freeform: Shape 881">
                      <a:extLst>
                        <a:ext uri="{FF2B5EF4-FFF2-40B4-BE49-F238E27FC236}">
                          <a16:creationId xmlns:a16="http://schemas.microsoft.com/office/drawing/2014/main" id="{636D6365-7D10-43D8-93EC-357985DD822D}"/>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7" name="Freeform: Shape 882">
                      <a:extLst>
                        <a:ext uri="{FF2B5EF4-FFF2-40B4-BE49-F238E27FC236}">
                          <a16:creationId xmlns:a16="http://schemas.microsoft.com/office/drawing/2014/main" id="{B2B4237D-8B16-4008-B1ED-52FE5327562A}"/>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8" name="Freeform: Shape 883">
                      <a:extLst>
                        <a:ext uri="{FF2B5EF4-FFF2-40B4-BE49-F238E27FC236}">
                          <a16:creationId xmlns:a16="http://schemas.microsoft.com/office/drawing/2014/main" id="{DD177F3C-1797-4CAA-8F0A-E75A6193E02E}"/>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39" name="Freeform: Shape 884">
                      <a:extLst>
                        <a:ext uri="{FF2B5EF4-FFF2-40B4-BE49-F238E27FC236}">
                          <a16:creationId xmlns:a16="http://schemas.microsoft.com/office/drawing/2014/main" id="{0B69F1E5-556E-4296-8F4A-4ED9C594232D}"/>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0" name="Freeform: Shape 885">
                      <a:extLst>
                        <a:ext uri="{FF2B5EF4-FFF2-40B4-BE49-F238E27FC236}">
                          <a16:creationId xmlns:a16="http://schemas.microsoft.com/office/drawing/2014/main" id="{D4D3E4B4-E4D8-48CA-8BA7-D1E4FAD76BB5}"/>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41" name="Freeform: Shape 886">
                      <a:extLst>
                        <a:ext uri="{FF2B5EF4-FFF2-40B4-BE49-F238E27FC236}">
                          <a16:creationId xmlns:a16="http://schemas.microsoft.com/office/drawing/2014/main" id="{D5D0F6F6-4253-4E48-9CA5-E3EFD85B4D35}"/>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903" name="Group 902">
                    <a:extLst>
                      <a:ext uri="{FF2B5EF4-FFF2-40B4-BE49-F238E27FC236}">
                        <a16:creationId xmlns:a16="http://schemas.microsoft.com/office/drawing/2014/main" id="{C7BDAF6D-D0DA-4CBA-BED8-781E434F62A2}"/>
                      </a:ext>
                    </a:extLst>
                  </p:cNvPr>
                  <p:cNvGrpSpPr/>
                  <p:nvPr/>
                </p:nvGrpSpPr>
                <p:grpSpPr>
                  <a:xfrm>
                    <a:off x="14043618" y="3396602"/>
                    <a:ext cx="167758" cy="108313"/>
                    <a:chOff x="9145357" y="3464451"/>
                    <a:chExt cx="644395" cy="416052"/>
                  </a:xfrm>
                </p:grpSpPr>
                <p:sp>
                  <p:nvSpPr>
                    <p:cNvPr id="911" name="Freeform: Shape 856">
                      <a:extLst>
                        <a:ext uri="{FF2B5EF4-FFF2-40B4-BE49-F238E27FC236}">
                          <a16:creationId xmlns:a16="http://schemas.microsoft.com/office/drawing/2014/main" id="{EED68486-399D-4E8B-B546-BC2B20A036F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2" name="Freeform: Shape 857">
                      <a:extLst>
                        <a:ext uri="{FF2B5EF4-FFF2-40B4-BE49-F238E27FC236}">
                          <a16:creationId xmlns:a16="http://schemas.microsoft.com/office/drawing/2014/main" id="{6672CF55-AFFC-4CE8-B68A-E990800BB5C0}"/>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3" name="Freeform: Shape 858">
                      <a:extLst>
                        <a:ext uri="{FF2B5EF4-FFF2-40B4-BE49-F238E27FC236}">
                          <a16:creationId xmlns:a16="http://schemas.microsoft.com/office/drawing/2014/main" id="{D1B5E4E3-ACCE-49DE-BB09-C141C5C490C3}"/>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4" name="Freeform: Shape 859">
                      <a:extLst>
                        <a:ext uri="{FF2B5EF4-FFF2-40B4-BE49-F238E27FC236}">
                          <a16:creationId xmlns:a16="http://schemas.microsoft.com/office/drawing/2014/main" id="{7E0AB724-E909-48DA-AD1C-1B5A4C45AE7D}"/>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5" name="Freeform: Shape 860">
                      <a:extLst>
                        <a:ext uri="{FF2B5EF4-FFF2-40B4-BE49-F238E27FC236}">
                          <a16:creationId xmlns:a16="http://schemas.microsoft.com/office/drawing/2014/main" id="{D3DA58FE-C563-438F-9C6B-70C3FAD43FE5}"/>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6" name="Freeform: Shape 861">
                      <a:extLst>
                        <a:ext uri="{FF2B5EF4-FFF2-40B4-BE49-F238E27FC236}">
                          <a16:creationId xmlns:a16="http://schemas.microsoft.com/office/drawing/2014/main" id="{889B2629-75D3-4E41-87DC-F162588810B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7" name="Freeform: Shape 862">
                      <a:extLst>
                        <a:ext uri="{FF2B5EF4-FFF2-40B4-BE49-F238E27FC236}">
                          <a16:creationId xmlns:a16="http://schemas.microsoft.com/office/drawing/2014/main" id="{6D964FB5-118C-409A-9502-0DF3EC06C840}"/>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8" name="Freeform: Shape 863">
                      <a:extLst>
                        <a:ext uri="{FF2B5EF4-FFF2-40B4-BE49-F238E27FC236}">
                          <a16:creationId xmlns:a16="http://schemas.microsoft.com/office/drawing/2014/main" id="{6A86EB57-DF4F-4766-9F69-559678BEFBCD}"/>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19" name="Freeform: Shape 864">
                      <a:extLst>
                        <a:ext uri="{FF2B5EF4-FFF2-40B4-BE49-F238E27FC236}">
                          <a16:creationId xmlns:a16="http://schemas.microsoft.com/office/drawing/2014/main" id="{2E3A175D-5EDF-43FE-A9B9-F26BA1BDC850}"/>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0" name="Freeform: Shape 865">
                      <a:extLst>
                        <a:ext uri="{FF2B5EF4-FFF2-40B4-BE49-F238E27FC236}">
                          <a16:creationId xmlns:a16="http://schemas.microsoft.com/office/drawing/2014/main" id="{4F3334E0-AC1E-4DB5-BB37-3FE6BE880650}"/>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1" name="Freeform: Shape 866">
                      <a:extLst>
                        <a:ext uri="{FF2B5EF4-FFF2-40B4-BE49-F238E27FC236}">
                          <a16:creationId xmlns:a16="http://schemas.microsoft.com/office/drawing/2014/main" id="{9FBCD6A0-8694-46FF-B79C-82E8E11BEEC6}"/>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2" name="Freeform: Shape 867">
                      <a:extLst>
                        <a:ext uri="{FF2B5EF4-FFF2-40B4-BE49-F238E27FC236}">
                          <a16:creationId xmlns:a16="http://schemas.microsoft.com/office/drawing/2014/main" id="{82CA76A5-F3CB-41CC-9A5A-F333788DACED}"/>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3" name="Freeform: Shape 868">
                      <a:extLst>
                        <a:ext uri="{FF2B5EF4-FFF2-40B4-BE49-F238E27FC236}">
                          <a16:creationId xmlns:a16="http://schemas.microsoft.com/office/drawing/2014/main" id="{42A75A59-C2D8-4E6A-AF97-9ACD7DE20774}"/>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4" name="Freeform: Shape 869">
                      <a:extLst>
                        <a:ext uri="{FF2B5EF4-FFF2-40B4-BE49-F238E27FC236}">
                          <a16:creationId xmlns:a16="http://schemas.microsoft.com/office/drawing/2014/main" id="{29B59326-60DA-43CA-9CB8-EAAF6916402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5" name="Freeform: Shape 870">
                      <a:extLst>
                        <a:ext uri="{FF2B5EF4-FFF2-40B4-BE49-F238E27FC236}">
                          <a16:creationId xmlns:a16="http://schemas.microsoft.com/office/drawing/2014/main" id="{C8D9C2FF-F0F8-41AC-B5B8-08D72CA4FD4D}"/>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6" name="Freeform: Shape 871">
                      <a:extLst>
                        <a:ext uri="{FF2B5EF4-FFF2-40B4-BE49-F238E27FC236}">
                          <a16:creationId xmlns:a16="http://schemas.microsoft.com/office/drawing/2014/main" id="{9B308357-3C41-414B-BA50-67179B0163B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7" name="Freeform: Shape 872">
                      <a:extLst>
                        <a:ext uri="{FF2B5EF4-FFF2-40B4-BE49-F238E27FC236}">
                          <a16:creationId xmlns:a16="http://schemas.microsoft.com/office/drawing/2014/main" id="{C9E2FC09-5843-4BE2-B368-89BF7305764A}"/>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8" name="Freeform: Shape 873">
                      <a:extLst>
                        <a:ext uri="{FF2B5EF4-FFF2-40B4-BE49-F238E27FC236}">
                          <a16:creationId xmlns:a16="http://schemas.microsoft.com/office/drawing/2014/main" id="{A5464847-492D-4006-817B-F08653DC0D97}"/>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929" name="Freeform: Shape 874">
                      <a:extLst>
                        <a:ext uri="{FF2B5EF4-FFF2-40B4-BE49-F238E27FC236}">
                          <a16:creationId xmlns:a16="http://schemas.microsoft.com/office/drawing/2014/main" id="{751AF37C-44F2-437B-AFB3-923233B3525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grpSp>
              <p:grpSp>
                <p:nvGrpSpPr>
                  <p:cNvPr id="904" name="Group 903">
                    <a:extLst>
                      <a:ext uri="{FF2B5EF4-FFF2-40B4-BE49-F238E27FC236}">
                        <a16:creationId xmlns:a16="http://schemas.microsoft.com/office/drawing/2014/main" id="{803E54EB-D138-4E5A-A723-9A471914E8D3}"/>
                      </a:ext>
                    </a:extLst>
                  </p:cNvPr>
                  <p:cNvGrpSpPr/>
                  <p:nvPr/>
                </p:nvGrpSpPr>
                <p:grpSpPr>
                  <a:xfrm>
                    <a:off x="14184160" y="3439575"/>
                    <a:ext cx="193015" cy="188521"/>
                    <a:chOff x="8848997" y="6359275"/>
                    <a:chExt cx="785468" cy="767180"/>
                  </a:xfrm>
                </p:grpSpPr>
                <p:sp>
                  <p:nvSpPr>
                    <p:cNvPr id="905" name="Freeform: Shape 850">
                      <a:extLst>
                        <a:ext uri="{FF2B5EF4-FFF2-40B4-BE49-F238E27FC236}">
                          <a16:creationId xmlns:a16="http://schemas.microsoft.com/office/drawing/2014/main" id="{1F285F10-CBF0-4523-A27B-89A7D2094AA0}"/>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6" name="Freeform: Shape 851">
                      <a:extLst>
                        <a:ext uri="{FF2B5EF4-FFF2-40B4-BE49-F238E27FC236}">
                          <a16:creationId xmlns:a16="http://schemas.microsoft.com/office/drawing/2014/main" id="{607C6735-03EF-4F0C-B590-4447F6E2116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7" name="Freeform: Shape 852">
                      <a:extLst>
                        <a:ext uri="{FF2B5EF4-FFF2-40B4-BE49-F238E27FC236}">
                          <a16:creationId xmlns:a16="http://schemas.microsoft.com/office/drawing/2014/main" id="{8C391754-A44F-46EC-B20F-4AA559A55BB5}"/>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8" name="Freeform: Shape 853">
                      <a:extLst>
                        <a:ext uri="{FF2B5EF4-FFF2-40B4-BE49-F238E27FC236}">
                          <a16:creationId xmlns:a16="http://schemas.microsoft.com/office/drawing/2014/main" id="{F94851D3-1296-4F83-8F47-09AE35AFCF96}"/>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9" name="Freeform: Shape 854">
                      <a:extLst>
                        <a:ext uri="{FF2B5EF4-FFF2-40B4-BE49-F238E27FC236}">
                          <a16:creationId xmlns:a16="http://schemas.microsoft.com/office/drawing/2014/main" id="{AC7A42A2-10F5-4006-8903-7111BA940B89}"/>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910" name="Freeform: Shape 855">
                      <a:extLst>
                        <a:ext uri="{FF2B5EF4-FFF2-40B4-BE49-F238E27FC236}">
                          <a16:creationId xmlns:a16="http://schemas.microsoft.com/office/drawing/2014/main" id="{E1B8DC5E-C781-4611-9C91-8DB3A1F6F5F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grpSp>
              <p:nvGrpSpPr>
                <p:cNvPr id="847" name="Group 846">
                  <a:extLst>
                    <a:ext uri="{FF2B5EF4-FFF2-40B4-BE49-F238E27FC236}">
                      <a16:creationId xmlns:a16="http://schemas.microsoft.com/office/drawing/2014/main" id="{60E9900F-11A2-45A9-B008-A28B3CE1294A}"/>
                    </a:ext>
                  </a:extLst>
                </p:cNvPr>
                <p:cNvGrpSpPr>
                  <a:grpSpLocks noChangeAspect="1"/>
                </p:cNvGrpSpPr>
                <p:nvPr/>
              </p:nvGrpSpPr>
              <p:grpSpPr>
                <a:xfrm>
                  <a:off x="11890349" y="3381749"/>
                  <a:ext cx="327769" cy="329184"/>
                  <a:chOff x="3853940" y="3046180"/>
                  <a:chExt cx="1239926" cy="1245279"/>
                </a:xfrm>
              </p:grpSpPr>
              <p:sp>
                <p:nvSpPr>
                  <p:cNvPr id="871" name="Freeform: Shape 816">
                    <a:extLst>
                      <a:ext uri="{FF2B5EF4-FFF2-40B4-BE49-F238E27FC236}">
                        <a16:creationId xmlns:a16="http://schemas.microsoft.com/office/drawing/2014/main" id="{429CFA0A-CD70-4F19-80C2-21DAA8B08165}"/>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2" name="Freeform: Shape 817">
                    <a:extLst>
                      <a:ext uri="{FF2B5EF4-FFF2-40B4-BE49-F238E27FC236}">
                        <a16:creationId xmlns:a16="http://schemas.microsoft.com/office/drawing/2014/main" id="{DF5A4BAB-73CA-4FB0-925D-3DA953ACF66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3" name="Freeform: Shape 818">
                    <a:extLst>
                      <a:ext uri="{FF2B5EF4-FFF2-40B4-BE49-F238E27FC236}">
                        <a16:creationId xmlns:a16="http://schemas.microsoft.com/office/drawing/2014/main" id="{1FB13997-3AB5-4A8B-B49C-76A578DBD819}"/>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4" name="Freeform: Shape 819">
                    <a:extLst>
                      <a:ext uri="{FF2B5EF4-FFF2-40B4-BE49-F238E27FC236}">
                        <a16:creationId xmlns:a16="http://schemas.microsoft.com/office/drawing/2014/main" id="{4FF29966-8AD8-4B18-9934-8927A3F162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5" name="Freeform: Shape 820">
                    <a:extLst>
                      <a:ext uri="{FF2B5EF4-FFF2-40B4-BE49-F238E27FC236}">
                        <a16:creationId xmlns:a16="http://schemas.microsoft.com/office/drawing/2014/main" id="{19B1B15B-CE5D-400D-A3AE-9C242240C264}"/>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6" name="Freeform: Shape 821">
                    <a:extLst>
                      <a:ext uri="{FF2B5EF4-FFF2-40B4-BE49-F238E27FC236}">
                        <a16:creationId xmlns:a16="http://schemas.microsoft.com/office/drawing/2014/main" id="{3C8E4DCE-073D-4ACC-A439-2AF02CEB1729}"/>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7" name="Freeform: Shape 822">
                    <a:extLst>
                      <a:ext uri="{FF2B5EF4-FFF2-40B4-BE49-F238E27FC236}">
                        <a16:creationId xmlns:a16="http://schemas.microsoft.com/office/drawing/2014/main" id="{8800AA6A-4903-4B1A-9D86-E2A177A8BE1F}"/>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8" name="Freeform: Shape 823">
                    <a:extLst>
                      <a:ext uri="{FF2B5EF4-FFF2-40B4-BE49-F238E27FC236}">
                        <a16:creationId xmlns:a16="http://schemas.microsoft.com/office/drawing/2014/main" id="{6A5B9EE0-E27B-48CA-95BA-2297F6BAA2DD}"/>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79" name="Freeform: Shape 824">
                    <a:extLst>
                      <a:ext uri="{FF2B5EF4-FFF2-40B4-BE49-F238E27FC236}">
                        <a16:creationId xmlns:a16="http://schemas.microsoft.com/office/drawing/2014/main" id="{41521D8F-28F0-4394-9963-E4C254E2D72E}"/>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0" name="Freeform: Shape 825">
                    <a:extLst>
                      <a:ext uri="{FF2B5EF4-FFF2-40B4-BE49-F238E27FC236}">
                        <a16:creationId xmlns:a16="http://schemas.microsoft.com/office/drawing/2014/main" id="{4B1CA0A5-2CA9-476B-B140-1D518415F9AF}"/>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1" name="Freeform: Shape 826">
                    <a:extLst>
                      <a:ext uri="{FF2B5EF4-FFF2-40B4-BE49-F238E27FC236}">
                        <a16:creationId xmlns:a16="http://schemas.microsoft.com/office/drawing/2014/main" id="{60AF846B-3F62-4FF3-81E8-1980693FEBF8}"/>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2" name="Freeform: Shape 827">
                    <a:extLst>
                      <a:ext uri="{FF2B5EF4-FFF2-40B4-BE49-F238E27FC236}">
                        <a16:creationId xmlns:a16="http://schemas.microsoft.com/office/drawing/2014/main" id="{1EB884F2-300E-48AF-A6B8-7BE9EB154F87}"/>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3" name="Freeform: Shape 828">
                    <a:extLst>
                      <a:ext uri="{FF2B5EF4-FFF2-40B4-BE49-F238E27FC236}">
                        <a16:creationId xmlns:a16="http://schemas.microsoft.com/office/drawing/2014/main" id="{A7D9A4FF-9C2A-4736-8160-468D1D13C3E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4" name="Freeform: Shape 829">
                    <a:extLst>
                      <a:ext uri="{FF2B5EF4-FFF2-40B4-BE49-F238E27FC236}">
                        <a16:creationId xmlns:a16="http://schemas.microsoft.com/office/drawing/2014/main" id="{7466649E-C653-462F-981C-AE5734105EDC}"/>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5" name="Freeform: Shape 830">
                    <a:extLst>
                      <a:ext uri="{FF2B5EF4-FFF2-40B4-BE49-F238E27FC236}">
                        <a16:creationId xmlns:a16="http://schemas.microsoft.com/office/drawing/2014/main" id="{71A4638E-979F-4B3C-BA72-E612364A36D4}"/>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6" name="Freeform: Shape 831">
                    <a:extLst>
                      <a:ext uri="{FF2B5EF4-FFF2-40B4-BE49-F238E27FC236}">
                        <a16:creationId xmlns:a16="http://schemas.microsoft.com/office/drawing/2014/main" id="{394919A3-25A7-49B1-930F-118108BC4388}"/>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7" name="Freeform: Shape 832">
                    <a:extLst>
                      <a:ext uri="{FF2B5EF4-FFF2-40B4-BE49-F238E27FC236}">
                        <a16:creationId xmlns:a16="http://schemas.microsoft.com/office/drawing/2014/main" id="{30E2EB56-A135-451F-93E6-288D13B21597}"/>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88" name="Freeform: Shape 833">
                    <a:extLst>
                      <a:ext uri="{FF2B5EF4-FFF2-40B4-BE49-F238E27FC236}">
                        <a16:creationId xmlns:a16="http://schemas.microsoft.com/office/drawing/2014/main" id="{7DF11106-2B6E-4AB5-A945-BD5BB233D1D7}"/>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89" name="Freeform: Shape 834">
                    <a:extLst>
                      <a:ext uri="{FF2B5EF4-FFF2-40B4-BE49-F238E27FC236}">
                        <a16:creationId xmlns:a16="http://schemas.microsoft.com/office/drawing/2014/main" id="{94A2CCB7-77B6-4D66-A623-716D7133EBF1}"/>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90" name="Freeform: Shape 835">
                    <a:extLst>
                      <a:ext uri="{FF2B5EF4-FFF2-40B4-BE49-F238E27FC236}">
                        <a16:creationId xmlns:a16="http://schemas.microsoft.com/office/drawing/2014/main" id="{378784D8-CF6C-421A-9444-DA9106E0BD38}"/>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91" name="Freeform: Shape 836">
                    <a:extLst>
                      <a:ext uri="{FF2B5EF4-FFF2-40B4-BE49-F238E27FC236}">
                        <a16:creationId xmlns:a16="http://schemas.microsoft.com/office/drawing/2014/main" id="{2CCC5627-D6FC-44B2-A920-7DA5F66704BD}"/>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92" name="Freeform: Shape 837">
                    <a:extLst>
                      <a:ext uri="{FF2B5EF4-FFF2-40B4-BE49-F238E27FC236}">
                        <a16:creationId xmlns:a16="http://schemas.microsoft.com/office/drawing/2014/main" id="{11460BFF-68C7-4E59-86D2-C9934D0D2FF5}"/>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93" name="Freeform: Shape 838">
                    <a:extLst>
                      <a:ext uri="{FF2B5EF4-FFF2-40B4-BE49-F238E27FC236}">
                        <a16:creationId xmlns:a16="http://schemas.microsoft.com/office/drawing/2014/main" id="{7F0B106F-ECBF-4E1F-A6AF-FEE82E83A258}"/>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4" name="Freeform: Shape 839">
                    <a:extLst>
                      <a:ext uri="{FF2B5EF4-FFF2-40B4-BE49-F238E27FC236}">
                        <a16:creationId xmlns:a16="http://schemas.microsoft.com/office/drawing/2014/main" id="{037F0DE6-9D67-4739-A58E-AC759883F47A}"/>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5" name="Freeform: Shape 840">
                    <a:extLst>
                      <a:ext uri="{FF2B5EF4-FFF2-40B4-BE49-F238E27FC236}">
                        <a16:creationId xmlns:a16="http://schemas.microsoft.com/office/drawing/2014/main" id="{C8451896-662E-49BE-B0D7-22E9185D3E0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6" name="Freeform: Shape 841">
                    <a:extLst>
                      <a:ext uri="{FF2B5EF4-FFF2-40B4-BE49-F238E27FC236}">
                        <a16:creationId xmlns:a16="http://schemas.microsoft.com/office/drawing/2014/main" id="{C8D3893E-ADC4-4BD7-8D62-0B505F93F3D6}"/>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7" name="Freeform: Shape 842">
                    <a:extLst>
                      <a:ext uri="{FF2B5EF4-FFF2-40B4-BE49-F238E27FC236}">
                        <a16:creationId xmlns:a16="http://schemas.microsoft.com/office/drawing/2014/main" id="{54D45559-1793-4CC5-ABB3-49A832CFA6D2}"/>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8" name="Freeform: Shape 843">
                    <a:extLst>
                      <a:ext uri="{FF2B5EF4-FFF2-40B4-BE49-F238E27FC236}">
                        <a16:creationId xmlns:a16="http://schemas.microsoft.com/office/drawing/2014/main" id="{7677DCEA-D786-4C33-9F31-A0EB72B49AA7}"/>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99" name="Freeform: Shape 844">
                    <a:extLst>
                      <a:ext uri="{FF2B5EF4-FFF2-40B4-BE49-F238E27FC236}">
                        <a16:creationId xmlns:a16="http://schemas.microsoft.com/office/drawing/2014/main" id="{E9A21F2F-6A2F-4028-AD9A-932DCFF7A6A0}"/>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0" name="Freeform: Shape 845">
                    <a:extLst>
                      <a:ext uri="{FF2B5EF4-FFF2-40B4-BE49-F238E27FC236}">
                        <a16:creationId xmlns:a16="http://schemas.microsoft.com/office/drawing/2014/main" id="{FEDB0902-0018-4C87-9B0E-07331E952176}"/>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901" name="Freeform: Shape 846">
                    <a:extLst>
                      <a:ext uri="{FF2B5EF4-FFF2-40B4-BE49-F238E27FC236}">
                        <a16:creationId xmlns:a16="http://schemas.microsoft.com/office/drawing/2014/main" id="{9DBA9D91-4949-4F88-9C36-3CC33CF00BF4}"/>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nvGrpSpPr>
                <p:cNvPr id="848" name="Group 847">
                  <a:extLst>
                    <a:ext uri="{FF2B5EF4-FFF2-40B4-BE49-F238E27FC236}">
                      <a16:creationId xmlns:a16="http://schemas.microsoft.com/office/drawing/2014/main" id="{80037644-7AED-43FC-9070-DF00530D21BB}"/>
                    </a:ext>
                  </a:extLst>
                </p:cNvPr>
                <p:cNvGrpSpPr>
                  <a:grpSpLocks noChangeAspect="1"/>
                </p:cNvGrpSpPr>
                <p:nvPr/>
              </p:nvGrpSpPr>
              <p:grpSpPr>
                <a:xfrm>
                  <a:off x="11410877" y="3414369"/>
                  <a:ext cx="312777" cy="265176"/>
                  <a:chOff x="1251736" y="3105936"/>
                  <a:chExt cx="1189635" cy="1008586"/>
                </a:xfrm>
              </p:grpSpPr>
              <p:sp>
                <p:nvSpPr>
                  <p:cNvPr id="849"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0"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1"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2"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3"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4"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5"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6"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7"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8"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59"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0"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1"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2"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3"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4"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5"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6"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7"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8"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69"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70"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grpSp>
            <p:nvGrpSpPr>
              <p:cNvPr id="628" name="Group 627">
                <a:extLst>
                  <a:ext uri="{FF2B5EF4-FFF2-40B4-BE49-F238E27FC236}">
                    <a16:creationId xmlns:a16="http://schemas.microsoft.com/office/drawing/2014/main" id="{90C93488-67A3-4BBE-9DBF-75BABA028F45}"/>
                  </a:ext>
                </a:extLst>
              </p:cNvPr>
              <p:cNvGrpSpPr/>
              <p:nvPr/>
            </p:nvGrpSpPr>
            <p:grpSpPr>
              <a:xfrm>
                <a:off x="9604681" y="3250753"/>
                <a:ext cx="2281047" cy="356616"/>
                <a:chOff x="11044509" y="3370618"/>
                <a:chExt cx="2281047" cy="356616"/>
              </a:xfrm>
            </p:grpSpPr>
            <p:cxnSp>
              <p:nvCxnSpPr>
                <p:cNvPr id="737"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11105498" y="3463214"/>
                  <a:ext cx="166123" cy="288102"/>
                </a:xfrm>
                <a:prstGeom prst="bentConnector2">
                  <a:avLst/>
                </a:prstGeom>
                <a:noFill/>
                <a:ln w="19050" cap="flat" cmpd="sng" algn="ctr">
                  <a:solidFill>
                    <a:srgbClr val="FDC500"/>
                  </a:solidFill>
                  <a:prstDash val="solid"/>
                  <a:tailEnd type="arrow" w="lg" len="med"/>
                </a:ln>
                <a:effectLst>
                  <a:outerShdw blurRad="40000" dist="20000" dir="5400000" rotWithShape="0">
                    <a:srgbClr val="000000">
                      <a:alpha val="0"/>
                    </a:srgbClr>
                  </a:outerShdw>
                </a:effectLst>
              </p:spPr>
            </p:cxnSp>
            <p:grpSp>
              <p:nvGrpSpPr>
                <p:cNvPr id="738" name="Group 737">
                  <a:extLst>
                    <a:ext uri="{FF2B5EF4-FFF2-40B4-BE49-F238E27FC236}">
                      <a16:creationId xmlns:a16="http://schemas.microsoft.com/office/drawing/2014/main" id="{291C08A7-E844-446F-8B5A-717AF7771CFA}"/>
                    </a:ext>
                  </a:extLst>
                </p:cNvPr>
                <p:cNvGrpSpPr/>
                <p:nvPr/>
              </p:nvGrpSpPr>
              <p:grpSpPr>
                <a:xfrm>
                  <a:off x="12350990" y="3386552"/>
                  <a:ext cx="404028" cy="322423"/>
                  <a:chOff x="6630539" y="5287514"/>
                  <a:chExt cx="1865762" cy="1488919"/>
                </a:xfrm>
              </p:grpSpPr>
              <p:sp>
                <p:nvSpPr>
                  <p:cNvPr id="835" name="Freeform: Shape 1231">
                    <a:extLst>
                      <a:ext uri="{FF2B5EF4-FFF2-40B4-BE49-F238E27FC236}">
                        <a16:creationId xmlns:a16="http://schemas.microsoft.com/office/drawing/2014/main" id="{0949A701-C220-44B5-9711-47BEC3E44A68}"/>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6" name="Freeform: Shape 1232">
                    <a:extLst>
                      <a:ext uri="{FF2B5EF4-FFF2-40B4-BE49-F238E27FC236}">
                        <a16:creationId xmlns:a16="http://schemas.microsoft.com/office/drawing/2014/main" id="{F198A209-FCAF-42C8-88D7-EB49A37707E9}"/>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37" name="Freeform: Shape 1233">
                    <a:extLst>
                      <a:ext uri="{FF2B5EF4-FFF2-40B4-BE49-F238E27FC236}">
                        <a16:creationId xmlns:a16="http://schemas.microsoft.com/office/drawing/2014/main" id="{A3041D2D-CF4A-4108-9B95-FA06C4E5F9B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8" name="Freeform: Shape 1234">
                    <a:extLst>
                      <a:ext uri="{FF2B5EF4-FFF2-40B4-BE49-F238E27FC236}">
                        <a16:creationId xmlns:a16="http://schemas.microsoft.com/office/drawing/2014/main" id="{9CD782A7-3C2F-4DC5-B1A8-9B0DFC0B646A}"/>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9" name="Freeform: Shape 1235">
                    <a:extLst>
                      <a:ext uri="{FF2B5EF4-FFF2-40B4-BE49-F238E27FC236}">
                        <a16:creationId xmlns:a16="http://schemas.microsoft.com/office/drawing/2014/main" id="{CEF6FBEB-D9A7-4909-8AD3-FC6639420772}"/>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40" name="Freeform: Shape 1236">
                    <a:extLst>
                      <a:ext uri="{FF2B5EF4-FFF2-40B4-BE49-F238E27FC236}">
                        <a16:creationId xmlns:a16="http://schemas.microsoft.com/office/drawing/2014/main" id="{4DCADA63-0261-4B76-BFF4-694ADA68A925}"/>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41" name="Freeform: Shape 1237">
                    <a:extLst>
                      <a:ext uri="{FF2B5EF4-FFF2-40B4-BE49-F238E27FC236}">
                        <a16:creationId xmlns:a16="http://schemas.microsoft.com/office/drawing/2014/main" id="{39BD44FF-E4D0-408A-AB98-1C1081086186}"/>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42" name="Freeform: Shape 1238">
                    <a:extLst>
                      <a:ext uri="{FF2B5EF4-FFF2-40B4-BE49-F238E27FC236}">
                        <a16:creationId xmlns:a16="http://schemas.microsoft.com/office/drawing/2014/main" id="{61889260-3DC3-445C-9D06-51F614624C9E}"/>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43" name="Freeform: Shape 1239">
                    <a:extLst>
                      <a:ext uri="{FF2B5EF4-FFF2-40B4-BE49-F238E27FC236}">
                        <a16:creationId xmlns:a16="http://schemas.microsoft.com/office/drawing/2014/main" id="{D3744454-D0D7-4FE9-86D9-DDBDE45C0D35}"/>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739" name="Group 738">
                  <a:extLst>
                    <a:ext uri="{FF2B5EF4-FFF2-40B4-BE49-F238E27FC236}">
                      <a16:creationId xmlns:a16="http://schemas.microsoft.com/office/drawing/2014/main" id="{82954B2E-073A-4CEB-B487-38ACFC495E46}"/>
                    </a:ext>
                  </a:extLst>
                </p:cNvPr>
                <p:cNvGrpSpPr/>
                <p:nvPr/>
              </p:nvGrpSpPr>
              <p:grpSpPr>
                <a:xfrm>
                  <a:off x="12862772" y="3370618"/>
                  <a:ext cx="462784" cy="356616"/>
                  <a:chOff x="13914391" y="3271480"/>
                  <a:chExt cx="462784" cy="356616"/>
                </a:xfrm>
              </p:grpSpPr>
              <p:grpSp>
                <p:nvGrpSpPr>
                  <p:cNvPr id="795" name="Group 794">
                    <a:extLst>
                      <a:ext uri="{FF2B5EF4-FFF2-40B4-BE49-F238E27FC236}">
                        <a16:creationId xmlns:a16="http://schemas.microsoft.com/office/drawing/2014/main" id="{50CBA872-2A10-433F-A94B-0755B18E1BF4}"/>
                      </a:ext>
                    </a:extLst>
                  </p:cNvPr>
                  <p:cNvGrpSpPr/>
                  <p:nvPr/>
                </p:nvGrpSpPr>
                <p:grpSpPr>
                  <a:xfrm>
                    <a:off x="13914391" y="3271480"/>
                    <a:ext cx="334784" cy="292114"/>
                    <a:chOff x="8648967" y="2983833"/>
                    <a:chExt cx="1285975" cy="1122070"/>
                  </a:xfrm>
                </p:grpSpPr>
                <p:sp>
                  <p:nvSpPr>
                    <p:cNvPr id="823" name="Freeform: Shape 1219">
                      <a:extLst>
                        <a:ext uri="{FF2B5EF4-FFF2-40B4-BE49-F238E27FC236}">
                          <a16:creationId xmlns:a16="http://schemas.microsoft.com/office/drawing/2014/main" id="{45B470FD-3100-4657-B56A-AFDAB9F0D270}"/>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4" name="Freeform: Shape 1220">
                      <a:extLst>
                        <a:ext uri="{FF2B5EF4-FFF2-40B4-BE49-F238E27FC236}">
                          <a16:creationId xmlns:a16="http://schemas.microsoft.com/office/drawing/2014/main" id="{A74F50EF-0773-45E8-8B1D-C1BB33CA0097}"/>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5" name="Freeform: Shape 1221">
                      <a:extLst>
                        <a:ext uri="{FF2B5EF4-FFF2-40B4-BE49-F238E27FC236}">
                          <a16:creationId xmlns:a16="http://schemas.microsoft.com/office/drawing/2014/main" id="{C3CF752A-6A41-4B0E-9299-9CAE57E04555}"/>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6" name="Freeform: Shape 1222">
                      <a:extLst>
                        <a:ext uri="{FF2B5EF4-FFF2-40B4-BE49-F238E27FC236}">
                          <a16:creationId xmlns:a16="http://schemas.microsoft.com/office/drawing/2014/main" id="{41D26768-14BF-41D8-ABA8-257583ACA9DE}"/>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7" name="Freeform: Shape 1223">
                      <a:extLst>
                        <a:ext uri="{FF2B5EF4-FFF2-40B4-BE49-F238E27FC236}">
                          <a16:creationId xmlns:a16="http://schemas.microsoft.com/office/drawing/2014/main" id="{27E8D514-0FFA-41BD-86CC-4F174FF0A6BB}"/>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8" name="Freeform: Shape 1224">
                      <a:extLst>
                        <a:ext uri="{FF2B5EF4-FFF2-40B4-BE49-F238E27FC236}">
                          <a16:creationId xmlns:a16="http://schemas.microsoft.com/office/drawing/2014/main" id="{59768636-4630-482A-8225-2E2B44F8154B}"/>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29" name="Freeform: Shape 1225">
                      <a:extLst>
                        <a:ext uri="{FF2B5EF4-FFF2-40B4-BE49-F238E27FC236}">
                          <a16:creationId xmlns:a16="http://schemas.microsoft.com/office/drawing/2014/main" id="{2297DDA0-4F85-4BBA-AFA9-FF947D0017D3}"/>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0" name="Freeform: Shape 1226">
                      <a:extLst>
                        <a:ext uri="{FF2B5EF4-FFF2-40B4-BE49-F238E27FC236}">
                          <a16:creationId xmlns:a16="http://schemas.microsoft.com/office/drawing/2014/main" id="{CD4EC153-1534-4C57-BC0F-AAA07F3CB73E}"/>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1" name="Freeform: Shape 1227">
                      <a:extLst>
                        <a:ext uri="{FF2B5EF4-FFF2-40B4-BE49-F238E27FC236}">
                          <a16:creationId xmlns:a16="http://schemas.microsoft.com/office/drawing/2014/main" id="{075CF0C8-6041-4565-AAFD-A9311C87EC3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2" name="Freeform: Shape 1228">
                      <a:extLst>
                        <a:ext uri="{FF2B5EF4-FFF2-40B4-BE49-F238E27FC236}">
                          <a16:creationId xmlns:a16="http://schemas.microsoft.com/office/drawing/2014/main" id="{D5D78522-047D-40C9-86E6-A3010CFB5F1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3" name="Freeform: Shape 1229">
                      <a:extLst>
                        <a:ext uri="{FF2B5EF4-FFF2-40B4-BE49-F238E27FC236}">
                          <a16:creationId xmlns:a16="http://schemas.microsoft.com/office/drawing/2014/main" id="{1E1DA57D-C709-409B-AA31-0BD47FC9CDEA}"/>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34" name="Freeform: Shape 1230">
                      <a:extLst>
                        <a:ext uri="{FF2B5EF4-FFF2-40B4-BE49-F238E27FC236}">
                          <a16:creationId xmlns:a16="http://schemas.microsoft.com/office/drawing/2014/main" id="{08E5E277-A117-4F16-A1FB-AEF0717290D8}"/>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796" name="Group 795">
                    <a:extLst>
                      <a:ext uri="{FF2B5EF4-FFF2-40B4-BE49-F238E27FC236}">
                        <a16:creationId xmlns:a16="http://schemas.microsoft.com/office/drawing/2014/main" id="{E84A530A-E986-49B2-AFD6-701CCA1EA8DB}"/>
                      </a:ext>
                    </a:extLst>
                  </p:cNvPr>
                  <p:cNvGrpSpPr/>
                  <p:nvPr/>
                </p:nvGrpSpPr>
                <p:grpSpPr>
                  <a:xfrm>
                    <a:off x="14043618" y="3396602"/>
                    <a:ext cx="167758" cy="108313"/>
                    <a:chOff x="9145357" y="3464451"/>
                    <a:chExt cx="644395" cy="416052"/>
                  </a:xfrm>
                </p:grpSpPr>
                <p:sp>
                  <p:nvSpPr>
                    <p:cNvPr id="804" name="Freeform: Shape 1200">
                      <a:extLst>
                        <a:ext uri="{FF2B5EF4-FFF2-40B4-BE49-F238E27FC236}">
                          <a16:creationId xmlns:a16="http://schemas.microsoft.com/office/drawing/2014/main" id="{A85AA391-EBB0-4A06-90DF-F5810B80BD07}"/>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05" name="Freeform: Shape 1201">
                      <a:extLst>
                        <a:ext uri="{FF2B5EF4-FFF2-40B4-BE49-F238E27FC236}">
                          <a16:creationId xmlns:a16="http://schemas.microsoft.com/office/drawing/2014/main" id="{0A649CD9-01BF-464C-BE86-A7EC644ACBD9}"/>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06" name="Freeform: Shape 1202">
                      <a:extLst>
                        <a:ext uri="{FF2B5EF4-FFF2-40B4-BE49-F238E27FC236}">
                          <a16:creationId xmlns:a16="http://schemas.microsoft.com/office/drawing/2014/main" id="{196D40EF-CD3A-43D1-B3E8-84AF8BBB278E}"/>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07" name="Freeform: Shape 1203">
                      <a:extLst>
                        <a:ext uri="{FF2B5EF4-FFF2-40B4-BE49-F238E27FC236}">
                          <a16:creationId xmlns:a16="http://schemas.microsoft.com/office/drawing/2014/main" id="{8F2352C0-EBE1-4F8D-9ED6-6E82F680C74B}"/>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08" name="Freeform: Shape 1204">
                      <a:extLst>
                        <a:ext uri="{FF2B5EF4-FFF2-40B4-BE49-F238E27FC236}">
                          <a16:creationId xmlns:a16="http://schemas.microsoft.com/office/drawing/2014/main" id="{E3200D7F-A367-4975-B47B-D7656B0C66FC}"/>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09" name="Freeform: Shape 1205">
                      <a:extLst>
                        <a:ext uri="{FF2B5EF4-FFF2-40B4-BE49-F238E27FC236}">
                          <a16:creationId xmlns:a16="http://schemas.microsoft.com/office/drawing/2014/main" id="{3CBCC6D5-82F9-44CD-9A76-41182A1E749E}"/>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0" name="Freeform: Shape 1206">
                      <a:extLst>
                        <a:ext uri="{FF2B5EF4-FFF2-40B4-BE49-F238E27FC236}">
                          <a16:creationId xmlns:a16="http://schemas.microsoft.com/office/drawing/2014/main" id="{338F4BC6-59F0-466D-8938-B0C155070985}"/>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1" name="Freeform: Shape 1207">
                      <a:extLst>
                        <a:ext uri="{FF2B5EF4-FFF2-40B4-BE49-F238E27FC236}">
                          <a16:creationId xmlns:a16="http://schemas.microsoft.com/office/drawing/2014/main" id="{68701AB1-365E-4C9A-975B-9BC129FF43F6}"/>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2" name="Freeform: Shape 1208">
                      <a:extLst>
                        <a:ext uri="{FF2B5EF4-FFF2-40B4-BE49-F238E27FC236}">
                          <a16:creationId xmlns:a16="http://schemas.microsoft.com/office/drawing/2014/main" id="{C52ACFE4-3C81-468F-9475-377D01FC8FFF}"/>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3" name="Freeform: Shape 1209">
                      <a:extLst>
                        <a:ext uri="{FF2B5EF4-FFF2-40B4-BE49-F238E27FC236}">
                          <a16:creationId xmlns:a16="http://schemas.microsoft.com/office/drawing/2014/main" id="{22C3BE2A-B9B9-4ABA-8569-0D3944708E01}"/>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4" name="Freeform: Shape 1210">
                      <a:extLst>
                        <a:ext uri="{FF2B5EF4-FFF2-40B4-BE49-F238E27FC236}">
                          <a16:creationId xmlns:a16="http://schemas.microsoft.com/office/drawing/2014/main" id="{89014E13-5F72-4AC3-B1B7-A357DDD8D3F1}"/>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5" name="Freeform: Shape 1211">
                      <a:extLst>
                        <a:ext uri="{FF2B5EF4-FFF2-40B4-BE49-F238E27FC236}">
                          <a16:creationId xmlns:a16="http://schemas.microsoft.com/office/drawing/2014/main" id="{FFA84C6D-6148-4507-8DEE-A2295FFA0DD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6" name="Freeform: Shape 1212">
                      <a:extLst>
                        <a:ext uri="{FF2B5EF4-FFF2-40B4-BE49-F238E27FC236}">
                          <a16:creationId xmlns:a16="http://schemas.microsoft.com/office/drawing/2014/main" id="{52299710-1519-4250-9D53-B1FECF06EFA6}"/>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7" name="Freeform: Shape 1213">
                      <a:extLst>
                        <a:ext uri="{FF2B5EF4-FFF2-40B4-BE49-F238E27FC236}">
                          <a16:creationId xmlns:a16="http://schemas.microsoft.com/office/drawing/2014/main" id="{4D86B094-FE48-4208-B6E9-3E3345753FB8}"/>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8" name="Freeform: Shape 1214">
                      <a:extLst>
                        <a:ext uri="{FF2B5EF4-FFF2-40B4-BE49-F238E27FC236}">
                          <a16:creationId xmlns:a16="http://schemas.microsoft.com/office/drawing/2014/main" id="{E83CB80E-180A-4AFA-BD12-7EA9AC60DD8C}"/>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19" name="Freeform: Shape 1215">
                      <a:extLst>
                        <a:ext uri="{FF2B5EF4-FFF2-40B4-BE49-F238E27FC236}">
                          <a16:creationId xmlns:a16="http://schemas.microsoft.com/office/drawing/2014/main" id="{E1D92626-C4D1-4391-A525-F7DF31E3A46C}"/>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20" name="Freeform: Shape 1216">
                      <a:extLst>
                        <a:ext uri="{FF2B5EF4-FFF2-40B4-BE49-F238E27FC236}">
                          <a16:creationId xmlns:a16="http://schemas.microsoft.com/office/drawing/2014/main" id="{4ADDEFC4-9D16-4746-B067-41DD988452F2}"/>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21" name="Freeform: Shape 1217">
                      <a:extLst>
                        <a:ext uri="{FF2B5EF4-FFF2-40B4-BE49-F238E27FC236}">
                          <a16:creationId xmlns:a16="http://schemas.microsoft.com/office/drawing/2014/main" id="{792147AE-8675-48AD-83CD-D946D58FC90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822" name="Freeform: Shape 1218">
                      <a:extLst>
                        <a:ext uri="{FF2B5EF4-FFF2-40B4-BE49-F238E27FC236}">
                          <a16:creationId xmlns:a16="http://schemas.microsoft.com/office/drawing/2014/main" id="{A9C2FFB2-84B5-47EA-919D-B16B9758AA9D}"/>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grpSp>
              <p:grpSp>
                <p:nvGrpSpPr>
                  <p:cNvPr id="797" name="Group 796">
                    <a:extLst>
                      <a:ext uri="{FF2B5EF4-FFF2-40B4-BE49-F238E27FC236}">
                        <a16:creationId xmlns:a16="http://schemas.microsoft.com/office/drawing/2014/main" id="{86CAA4BE-523F-4B94-A59B-7C50B7D26CCF}"/>
                      </a:ext>
                    </a:extLst>
                  </p:cNvPr>
                  <p:cNvGrpSpPr/>
                  <p:nvPr/>
                </p:nvGrpSpPr>
                <p:grpSpPr>
                  <a:xfrm>
                    <a:off x="14184160" y="3439575"/>
                    <a:ext cx="193015" cy="188521"/>
                    <a:chOff x="8848997" y="6359275"/>
                    <a:chExt cx="785468" cy="767180"/>
                  </a:xfrm>
                </p:grpSpPr>
                <p:sp>
                  <p:nvSpPr>
                    <p:cNvPr id="798" name="Freeform: Shape 1194">
                      <a:extLst>
                        <a:ext uri="{FF2B5EF4-FFF2-40B4-BE49-F238E27FC236}">
                          <a16:creationId xmlns:a16="http://schemas.microsoft.com/office/drawing/2014/main" id="{1271E497-A1FA-4F18-A575-12D69367A904}"/>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99" name="Freeform: Shape 1195">
                      <a:extLst>
                        <a:ext uri="{FF2B5EF4-FFF2-40B4-BE49-F238E27FC236}">
                          <a16:creationId xmlns:a16="http://schemas.microsoft.com/office/drawing/2014/main" id="{44DC2AEA-92C2-4FE1-9AF5-67303444B5A0}"/>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00" name="Freeform: Shape 1196">
                      <a:extLst>
                        <a:ext uri="{FF2B5EF4-FFF2-40B4-BE49-F238E27FC236}">
                          <a16:creationId xmlns:a16="http://schemas.microsoft.com/office/drawing/2014/main" id="{2966E8F1-C927-4721-A079-DB91FDB4F5C3}"/>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01" name="Freeform: Shape 1197">
                      <a:extLst>
                        <a:ext uri="{FF2B5EF4-FFF2-40B4-BE49-F238E27FC236}">
                          <a16:creationId xmlns:a16="http://schemas.microsoft.com/office/drawing/2014/main" id="{A1F79819-B8D1-490B-A08D-106D9961FD99}"/>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802" name="Freeform: Shape 1198">
                      <a:extLst>
                        <a:ext uri="{FF2B5EF4-FFF2-40B4-BE49-F238E27FC236}">
                          <a16:creationId xmlns:a16="http://schemas.microsoft.com/office/drawing/2014/main" id="{B498DBF4-A727-4208-8DEA-35A83FCE44BB}"/>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803" name="Freeform: Shape 1199">
                      <a:extLst>
                        <a:ext uri="{FF2B5EF4-FFF2-40B4-BE49-F238E27FC236}">
                          <a16:creationId xmlns:a16="http://schemas.microsoft.com/office/drawing/2014/main" id="{01350467-8ADA-434B-B9F4-89820D66E5C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grpSp>
              <p:nvGrpSpPr>
                <p:cNvPr id="740" name="Group 739">
                  <a:extLst>
                    <a:ext uri="{FF2B5EF4-FFF2-40B4-BE49-F238E27FC236}">
                      <a16:creationId xmlns:a16="http://schemas.microsoft.com/office/drawing/2014/main" id="{36A20BDF-4B4D-4732-B7D4-BCA0FB419F5F}"/>
                    </a:ext>
                  </a:extLst>
                </p:cNvPr>
                <p:cNvGrpSpPr>
                  <a:grpSpLocks noChangeAspect="1"/>
                </p:cNvGrpSpPr>
                <p:nvPr/>
              </p:nvGrpSpPr>
              <p:grpSpPr>
                <a:xfrm>
                  <a:off x="11890349" y="3381749"/>
                  <a:ext cx="327769" cy="329184"/>
                  <a:chOff x="3853940" y="3046180"/>
                  <a:chExt cx="1239926" cy="1245279"/>
                </a:xfrm>
              </p:grpSpPr>
              <p:sp>
                <p:nvSpPr>
                  <p:cNvPr id="764" name="Freeform: Shape 1160">
                    <a:extLst>
                      <a:ext uri="{FF2B5EF4-FFF2-40B4-BE49-F238E27FC236}">
                        <a16:creationId xmlns:a16="http://schemas.microsoft.com/office/drawing/2014/main" id="{9519E205-591C-4F66-A1BE-9DC775EB5BF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5" name="Freeform: Shape 1161">
                    <a:extLst>
                      <a:ext uri="{FF2B5EF4-FFF2-40B4-BE49-F238E27FC236}">
                        <a16:creationId xmlns:a16="http://schemas.microsoft.com/office/drawing/2014/main" id="{B5DB1E65-6A8A-48F5-9D71-D96BF5DCE075}"/>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6" name="Freeform: Shape 1162">
                    <a:extLst>
                      <a:ext uri="{FF2B5EF4-FFF2-40B4-BE49-F238E27FC236}">
                        <a16:creationId xmlns:a16="http://schemas.microsoft.com/office/drawing/2014/main" id="{1DA5967A-6184-4F71-9F08-B282B5466410}"/>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7" name="Freeform: Shape 1163">
                    <a:extLst>
                      <a:ext uri="{FF2B5EF4-FFF2-40B4-BE49-F238E27FC236}">
                        <a16:creationId xmlns:a16="http://schemas.microsoft.com/office/drawing/2014/main" id="{CAA1EC7A-393C-49DD-8772-372E3EB61785}"/>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8" name="Freeform: Shape 1164">
                    <a:extLst>
                      <a:ext uri="{FF2B5EF4-FFF2-40B4-BE49-F238E27FC236}">
                        <a16:creationId xmlns:a16="http://schemas.microsoft.com/office/drawing/2014/main" id="{16C87DA0-7582-4E8B-9FD3-F1DF8147FD63}"/>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9" name="Freeform: Shape 1165">
                    <a:extLst>
                      <a:ext uri="{FF2B5EF4-FFF2-40B4-BE49-F238E27FC236}">
                        <a16:creationId xmlns:a16="http://schemas.microsoft.com/office/drawing/2014/main" id="{F26B086B-5BBE-42CB-AD5E-3BA3B038B684}"/>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0" name="Freeform: Shape 1166">
                    <a:extLst>
                      <a:ext uri="{FF2B5EF4-FFF2-40B4-BE49-F238E27FC236}">
                        <a16:creationId xmlns:a16="http://schemas.microsoft.com/office/drawing/2014/main" id="{A6B3D1D1-5B8F-44C2-BCCF-97A269E1B631}"/>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1" name="Freeform: Shape 1167">
                    <a:extLst>
                      <a:ext uri="{FF2B5EF4-FFF2-40B4-BE49-F238E27FC236}">
                        <a16:creationId xmlns:a16="http://schemas.microsoft.com/office/drawing/2014/main" id="{09A39EAD-2132-49B0-B4F7-D460A83D58D7}"/>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2" name="Freeform: Shape 1168">
                    <a:extLst>
                      <a:ext uri="{FF2B5EF4-FFF2-40B4-BE49-F238E27FC236}">
                        <a16:creationId xmlns:a16="http://schemas.microsoft.com/office/drawing/2014/main" id="{4BD41A13-C914-4524-84A4-8B98F66D3BF5}"/>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3" name="Freeform: Shape 1169">
                    <a:extLst>
                      <a:ext uri="{FF2B5EF4-FFF2-40B4-BE49-F238E27FC236}">
                        <a16:creationId xmlns:a16="http://schemas.microsoft.com/office/drawing/2014/main" id="{1F737FF8-9A55-4504-8470-8FB5FB95310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4" name="Freeform: Shape 1170">
                    <a:extLst>
                      <a:ext uri="{FF2B5EF4-FFF2-40B4-BE49-F238E27FC236}">
                        <a16:creationId xmlns:a16="http://schemas.microsoft.com/office/drawing/2014/main" id="{6784B7C1-726A-48BD-A0D2-38247DE15BF5}"/>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5" name="Freeform: Shape 1171">
                    <a:extLst>
                      <a:ext uri="{FF2B5EF4-FFF2-40B4-BE49-F238E27FC236}">
                        <a16:creationId xmlns:a16="http://schemas.microsoft.com/office/drawing/2014/main" id="{0B37F150-BA06-42DD-BAFA-ED8D8154C4E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6" name="Freeform: Shape 1172">
                    <a:extLst>
                      <a:ext uri="{FF2B5EF4-FFF2-40B4-BE49-F238E27FC236}">
                        <a16:creationId xmlns:a16="http://schemas.microsoft.com/office/drawing/2014/main" id="{5A3F73D2-8B98-440C-8D1F-B881A549D0B7}"/>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7" name="Freeform: Shape 1173">
                    <a:extLst>
                      <a:ext uri="{FF2B5EF4-FFF2-40B4-BE49-F238E27FC236}">
                        <a16:creationId xmlns:a16="http://schemas.microsoft.com/office/drawing/2014/main" id="{429D85C7-DD31-4BFA-8D1D-ADDDF997AC0C}"/>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8" name="Freeform: Shape 1174">
                    <a:extLst>
                      <a:ext uri="{FF2B5EF4-FFF2-40B4-BE49-F238E27FC236}">
                        <a16:creationId xmlns:a16="http://schemas.microsoft.com/office/drawing/2014/main" id="{0E6699D8-227F-4DEA-B381-3C3AADAEA888}"/>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79" name="Freeform: Shape 1175">
                    <a:extLst>
                      <a:ext uri="{FF2B5EF4-FFF2-40B4-BE49-F238E27FC236}">
                        <a16:creationId xmlns:a16="http://schemas.microsoft.com/office/drawing/2014/main" id="{4D812FF4-E710-416C-AEB3-E5D9D75D09FF}"/>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80" name="Freeform: Shape 1176">
                    <a:extLst>
                      <a:ext uri="{FF2B5EF4-FFF2-40B4-BE49-F238E27FC236}">
                        <a16:creationId xmlns:a16="http://schemas.microsoft.com/office/drawing/2014/main" id="{FA9EAB79-3BCE-4FC2-9076-EA3648093F62}"/>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81" name="Freeform: Shape 1177">
                    <a:extLst>
                      <a:ext uri="{FF2B5EF4-FFF2-40B4-BE49-F238E27FC236}">
                        <a16:creationId xmlns:a16="http://schemas.microsoft.com/office/drawing/2014/main" id="{261C7227-45D6-4E21-B7D7-BC987E28C147}"/>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82" name="Freeform: Shape 1178">
                    <a:extLst>
                      <a:ext uri="{FF2B5EF4-FFF2-40B4-BE49-F238E27FC236}">
                        <a16:creationId xmlns:a16="http://schemas.microsoft.com/office/drawing/2014/main" id="{3F9347B7-BACE-43CD-BB69-659A3FF5E4A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83" name="Freeform: Shape 1179">
                    <a:extLst>
                      <a:ext uri="{FF2B5EF4-FFF2-40B4-BE49-F238E27FC236}">
                        <a16:creationId xmlns:a16="http://schemas.microsoft.com/office/drawing/2014/main" id="{67CF8469-EAB7-4DD2-A686-C120EBB5B1D2}"/>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84" name="Freeform: Shape 1180">
                    <a:extLst>
                      <a:ext uri="{FF2B5EF4-FFF2-40B4-BE49-F238E27FC236}">
                        <a16:creationId xmlns:a16="http://schemas.microsoft.com/office/drawing/2014/main" id="{B448E220-08F0-4C7E-AEB6-E383BB0E86CC}"/>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85" name="Freeform: Shape 1181">
                    <a:extLst>
                      <a:ext uri="{FF2B5EF4-FFF2-40B4-BE49-F238E27FC236}">
                        <a16:creationId xmlns:a16="http://schemas.microsoft.com/office/drawing/2014/main" id="{5561E650-8270-43F0-A0B0-731579E5BE20}"/>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86" name="Freeform: Shape 1182">
                    <a:extLst>
                      <a:ext uri="{FF2B5EF4-FFF2-40B4-BE49-F238E27FC236}">
                        <a16:creationId xmlns:a16="http://schemas.microsoft.com/office/drawing/2014/main" id="{415CD533-051E-4C47-AFA7-8479241D0ABE}"/>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87" name="Freeform: Shape 1183">
                    <a:extLst>
                      <a:ext uri="{FF2B5EF4-FFF2-40B4-BE49-F238E27FC236}">
                        <a16:creationId xmlns:a16="http://schemas.microsoft.com/office/drawing/2014/main" id="{36F6E5A1-22AF-4042-8302-F3C796CD111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88" name="Freeform: Shape 1184">
                    <a:extLst>
                      <a:ext uri="{FF2B5EF4-FFF2-40B4-BE49-F238E27FC236}">
                        <a16:creationId xmlns:a16="http://schemas.microsoft.com/office/drawing/2014/main" id="{F8B50812-9586-4D29-B905-90E055968C33}"/>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89" name="Freeform: Shape 1185">
                    <a:extLst>
                      <a:ext uri="{FF2B5EF4-FFF2-40B4-BE49-F238E27FC236}">
                        <a16:creationId xmlns:a16="http://schemas.microsoft.com/office/drawing/2014/main" id="{1C3CF678-DD9D-41EC-A75B-909F46C944E2}"/>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90" name="Freeform: Shape 1186">
                    <a:extLst>
                      <a:ext uri="{FF2B5EF4-FFF2-40B4-BE49-F238E27FC236}">
                        <a16:creationId xmlns:a16="http://schemas.microsoft.com/office/drawing/2014/main" id="{5620DB46-710B-4E85-93FA-D21DA4C89F17}"/>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91" name="Freeform: Shape 1187">
                    <a:extLst>
                      <a:ext uri="{FF2B5EF4-FFF2-40B4-BE49-F238E27FC236}">
                        <a16:creationId xmlns:a16="http://schemas.microsoft.com/office/drawing/2014/main" id="{7B32C8F1-6280-4913-8AB0-EE2DDDA7F6B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92" name="Freeform: Shape 1188">
                    <a:extLst>
                      <a:ext uri="{FF2B5EF4-FFF2-40B4-BE49-F238E27FC236}">
                        <a16:creationId xmlns:a16="http://schemas.microsoft.com/office/drawing/2014/main" id="{E97810AB-6DC7-4E9E-93D0-488AED2ECD07}"/>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93" name="Freeform: Shape 1189">
                    <a:extLst>
                      <a:ext uri="{FF2B5EF4-FFF2-40B4-BE49-F238E27FC236}">
                        <a16:creationId xmlns:a16="http://schemas.microsoft.com/office/drawing/2014/main" id="{5DD71EC2-D61B-4AC7-8EE5-C54EE46EF81D}"/>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94" name="Freeform: Shape 1190">
                    <a:extLst>
                      <a:ext uri="{FF2B5EF4-FFF2-40B4-BE49-F238E27FC236}">
                        <a16:creationId xmlns:a16="http://schemas.microsoft.com/office/drawing/2014/main" id="{0FE5292C-5A6E-4047-811A-634FF1EB5184}"/>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nvGrpSpPr>
                <p:cNvPr id="741" name="Group 740">
                  <a:extLst>
                    <a:ext uri="{FF2B5EF4-FFF2-40B4-BE49-F238E27FC236}">
                      <a16:creationId xmlns:a16="http://schemas.microsoft.com/office/drawing/2014/main" id="{BEFBF8FA-12E6-40C5-82FA-49352B76B5F1}"/>
                    </a:ext>
                  </a:extLst>
                </p:cNvPr>
                <p:cNvGrpSpPr>
                  <a:grpSpLocks noChangeAspect="1"/>
                </p:cNvGrpSpPr>
                <p:nvPr/>
              </p:nvGrpSpPr>
              <p:grpSpPr>
                <a:xfrm>
                  <a:off x="11410877" y="3414369"/>
                  <a:ext cx="312777" cy="265176"/>
                  <a:chOff x="1251736" y="3105936"/>
                  <a:chExt cx="1189635" cy="1008586"/>
                </a:xfrm>
              </p:grpSpPr>
              <p:sp>
                <p:nvSpPr>
                  <p:cNvPr id="742"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3"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4"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5"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6"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7"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8"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49"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0"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1"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2"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3"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4"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5"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6"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7"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8"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59"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0"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1"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62"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63"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grpSp>
            <p:nvGrpSpPr>
              <p:cNvPr id="629" name="Group 628">
                <a:extLst>
                  <a:ext uri="{FF2B5EF4-FFF2-40B4-BE49-F238E27FC236}">
                    <a16:creationId xmlns:a16="http://schemas.microsoft.com/office/drawing/2014/main" id="{90AAE196-0DB3-474D-AE87-99958DBE0A13}"/>
                  </a:ext>
                </a:extLst>
              </p:cNvPr>
              <p:cNvGrpSpPr/>
              <p:nvPr/>
            </p:nvGrpSpPr>
            <p:grpSpPr>
              <a:xfrm>
                <a:off x="9777998" y="2709241"/>
                <a:ext cx="2281047" cy="356616"/>
                <a:chOff x="11044509" y="3370618"/>
                <a:chExt cx="2281047" cy="356616"/>
              </a:xfrm>
            </p:grpSpPr>
            <p:cxnSp>
              <p:nvCxnSpPr>
                <p:cNvPr id="630"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11105498" y="3463214"/>
                  <a:ext cx="166123" cy="288102"/>
                </a:xfrm>
                <a:prstGeom prst="bentConnector2">
                  <a:avLst/>
                </a:prstGeom>
                <a:noFill/>
                <a:ln w="19050" cap="flat" cmpd="sng" algn="ctr">
                  <a:solidFill>
                    <a:srgbClr val="FDC500"/>
                  </a:solidFill>
                  <a:prstDash val="solid"/>
                  <a:tailEnd type="arrow" w="lg" len="med"/>
                </a:ln>
                <a:effectLst>
                  <a:outerShdw blurRad="40000" dist="20000" dir="5400000" rotWithShape="0">
                    <a:srgbClr val="000000">
                      <a:alpha val="0"/>
                    </a:srgbClr>
                  </a:outerShdw>
                </a:effectLst>
              </p:spPr>
            </p:cxnSp>
            <p:grpSp>
              <p:nvGrpSpPr>
                <p:cNvPr id="631" name="Group 630">
                  <a:extLst>
                    <a:ext uri="{FF2B5EF4-FFF2-40B4-BE49-F238E27FC236}">
                      <a16:creationId xmlns:a16="http://schemas.microsoft.com/office/drawing/2014/main" id="{F8A9CA52-CD88-4E7F-BC4E-CA98E01ADABB}"/>
                    </a:ext>
                  </a:extLst>
                </p:cNvPr>
                <p:cNvGrpSpPr/>
                <p:nvPr/>
              </p:nvGrpSpPr>
              <p:grpSpPr>
                <a:xfrm>
                  <a:off x="12350990" y="3386552"/>
                  <a:ext cx="404028" cy="322423"/>
                  <a:chOff x="6630539" y="5287514"/>
                  <a:chExt cx="1865762" cy="1488919"/>
                </a:xfrm>
              </p:grpSpPr>
              <p:sp>
                <p:nvSpPr>
                  <p:cNvPr id="728"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9"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30"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31"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32"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33"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34"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35"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736"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632" name="Group 631">
                  <a:extLst>
                    <a:ext uri="{FF2B5EF4-FFF2-40B4-BE49-F238E27FC236}">
                      <a16:creationId xmlns:a16="http://schemas.microsoft.com/office/drawing/2014/main" id="{C9376807-BD57-4EE1-BCF3-2EA1E3B3268A}"/>
                    </a:ext>
                  </a:extLst>
                </p:cNvPr>
                <p:cNvGrpSpPr/>
                <p:nvPr/>
              </p:nvGrpSpPr>
              <p:grpSpPr>
                <a:xfrm>
                  <a:off x="12862772" y="3370618"/>
                  <a:ext cx="462784" cy="356616"/>
                  <a:chOff x="13914391" y="3271480"/>
                  <a:chExt cx="462784" cy="356616"/>
                </a:xfrm>
              </p:grpSpPr>
              <p:grpSp>
                <p:nvGrpSpPr>
                  <p:cNvPr id="688" name="Group 687">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716"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17"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18"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19"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0"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1"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2"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3"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4"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5"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6"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727"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689" name="Group 688">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697"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698"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699"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0"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1"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2"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3"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4"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5"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6"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7"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8"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09"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0"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1"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2"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3"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4"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sp>
                  <p:nvSpPr>
                    <p:cNvPr id="715"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609587">
                        <a:defRPr/>
                      </a:pPr>
                      <a:endParaRPr sz="1500" kern="0">
                        <a:solidFill>
                          <a:srgbClr val="FFFFFF"/>
                        </a:solidFill>
                      </a:endParaRPr>
                    </a:p>
                  </p:txBody>
                </p:sp>
              </p:grpSp>
              <p:grpSp>
                <p:nvGrpSpPr>
                  <p:cNvPr id="690" name="Group 689">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691"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92"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93"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94"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95"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96"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grpSp>
            </p:grpSp>
            <p:grpSp>
              <p:nvGrpSpPr>
                <p:cNvPr id="633" name="Group 632">
                  <a:extLst>
                    <a:ext uri="{FF2B5EF4-FFF2-40B4-BE49-F238E27FC236}">
                      <a16:creationId xmlns:a16="http://schemas.microsoft.com/office/drawing/2014/main" id="{B601548B-0574-40AB-B269-2C2AD975BD06}"/>
                    </a:ext>
                  </a:extLst>
                </p:cNvPr>
                <p:cNvGrpSpPr>
                  <a:grpSpLocks noChangeAspect="1"/>
                </p:cNvGrpSpPr>
                <p:nvPr/>
              </p:nvGrpSpPr>
              <p:grpSpPr>
                <a:xfrm>
                  <a:off x="11890349" y="3381749"/>
                  <a:ext cx="327769" cy="329184"/>
                  <a:chOff x="3853940" y="3046180"/>
                  <a:chExt cx="1239926" cy="1245279"/>
                </a:xfrm>
              </p:grpSpPr>
              <p:sp>
                <p:nvSpPr>
                  <p:cNvPr id="657"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8"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9"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0"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1"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2"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3"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4"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5"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6"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7"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8"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69"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70"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71"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72"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73"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74"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75"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76"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77"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78"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79"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0"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1"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2"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3"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4"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85"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86"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87"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nvGrpSpPr>
                <p:cNvPr id="634" name="Group 633">
                  <a:extLst>
                    <a:ext uri="{FF2B5EF4-FFF2-40B4-BE49-F238E27FC236}">
                      <a16:creationId xmlns:a16="http://schemas.microsoft.com/office/drawing/2014/main" id="{C7F2B785-5CE2-4DA2-A3C8-65A01D400EEC}"/>
                    </a:ext>
                  </a:extLst>
                </p:cNvPr>
                <p:cNvGrpSpPr>
                  <a:grpSpLocks noChangeAspect="1"/>
                </p:cNvGrpSpPr>
                <p:nvPr/>
              </p:nvGrpSpPr>
              <p:grpSpPr>
                <a:xfrm>
                  <a:off x="11410877" y="3414369"/>
                  <a:ext cx="312777" cy="265176"/>
                  <a:chOff x="1251736" y="3105936"/>
                  <a:chExt cx="1189635" cy="1008586"/>
                </a:xfrm>
              </p:grpSpPr>
              <p:sp>
                <p:nvSpPr>
                  <p:cNvPr id="635"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36"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37"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38"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39"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0"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1"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2"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3"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4"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5"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6"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7"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8"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49"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0"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1"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2"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3"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4"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55"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sp>
                <p:nvSpPr>
                  <p:cNvPr id="656"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87">
                      <a:defRPr/>
                    </a:pPr>
                    <a:endParaRPr sz="1500" kern="0">
                      <a:solidFill>
                        <a:srgbClr val="FFFFFF"/>
                      </a:solidFill>
                    </a:endParaRPr>
                  </a:p>
                </p:txBody>
              </p:sp>
            </p:grpSp>
          </p:grpSp>
        </p:grpSp>
        <p:sp>
          <p:nvSpPr>
            <p:cNvPr id="491" name="Chevron 6">
              <a:extLst>
                <a:ext uri="{FF2B5EF4-FFF2-40B4-BE49-F238E27FC236}">
                  <a16:creationId xmlns:a16="http://schemas.microsoft.com/office/drawing/2014/main" id="{86759D38-630D-42BE-8C20-775090BDB2E3}"/>
                </a:ext>
              </a:extLst>
            </p:cNvPr>
            <p:cNvSpPr/>
            <p:nvPr/>
          </p:nvSpPr>
          <p:spPr>
            <a:xfrm>
              <a:off x="6783660" y="998127"/>
              <a:ext cx="2833319" cy="914400"/>
            </a:xfrm>
            <a:prstGeom prst="chevron">
              <a:avLst/>
            </a:prstGeom>
            <a:solidFill>
              <a:schemeClr val="accent1">
                <a:lumMod val="75000"/>
              </a:schemeClr>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lang="en-US" sz="1667" b="1" kern="0" dirty="0">
                  <a:ea typeface="Amazon Ember" charset="0"/>
                  <a:cs typeface="Amazon Ember" charset="0"/>
                </a:rPr>
                <a:t>Activity </a:t>
              </a:r>
            </a:p>
          </p:txBody>
        </p:sp>
        <p:sp>
          <p:nvSpPr>
            <p:cNvPr id="492" name="Chevron 6">
              <a:extLst>
                <a:ext uri="{FF2B5EF4-FFF2-40B4-BE49-F238E27FC236}">
                  <a16:creationId xmlns:a16="http://schemas.microsoft.com/office/drawing/2014/main" id="{86759D38-630D-42BE-8C20-775090BDB2E3}"/>
                </a:ext>
              </a:extLst>
            </p:cNvPr>
            <p:cNvSpPr/>
            <p:nvPr/>
          </p:nvSpPr>
          <p:spPr>
            <a:xfrm>
              <a:off x="9335334" y="1005924"/>
              <a:ext cx="2361099" cy="914400"/>
            </a:xfrm>
            <a:prstGeom prst="chevron">
              <a:avLst/>
            </a:prstGeom>
            <a:solidFill>
              <a:srgbClr val="A26000"/>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lang="en-US" sz="1667" b="1" kern="0" dirty="0">
                  <a:ea typeface="Amazon Ember" charset="0"/>
                  <a:cs typeface="Amazon Ember" charset="0"/>
                </a:rPr>
                <a:t>Activity </a:t>
              </a:r>
            </a:p>
          </p:txBody>
        </p:sp>
        <p:sp>
          <p:nvSpPr>
            <p:cNvPr id="493" name="Chevron 6">
              <a:extLst>
                <a:ext uri="{FF2B5EF4-FFF2-40B4-BE49-F238E27FC236}">
                  <a16:creationId xmlns:a16="http://schemas.microsoft.com/office/drawing/2014/main" id="{86759D38-630D-42BE-8C20-775090BDB2E3}"/>
                </a:ext>
              </a:extLst>
            </p:cNvPr>
            <p:cNvSpPr/>
            <p:nvPr/>
          </p:nvSpPr>
          <p:spPr>
            <a:xfrm>
              <a:off x="11359965" y="1008600"/>
              <a:ext cx="2833319" cy="914400"/>
            </a:xfrm>
            <a:prstGeom prst="chevron">
              <a:avLst/>
            </a:prstGeom>
            <a:solidFill>
              <a:schemeClr val="accent1">
                <a:lumMod val="50000"/>
              </a:schemeClr>
            </a:solidFill>
            <a:ln w="25400" cap="flat" cmpd="sng" algn="ctr">
              <a:noFill/>
              <a:prstDash val="solid"/>
            </a:ln>
            <a:effectLst/>
          </p:spPr>
          <p:txBody>
            <a:bodyPr wrap="none" rtlCol="0" anchor="ctr"/>
            <a:lstStyle/>
            <a:p>
              <a:pPr algn="ctr" defTabSz="977880">
                <a:lnSpc>
                  <a:spcPct val="90000"/>
                </a:lnSpc>
                <a:spcBef>
                  <a:spcPct val="0"/>
                </a:spcBef>
                <a:spcAft>
                  <a:spcPct val="35000"/>
                </a:spcAft>
                <a:defRPr/>
              </a:pPr>
              <a:r>
                <a:rPr lang="en-US" sz="1667" b="1" kern="0" dirty="0">
                  <a:ea typeface="Amazon Ember" charset="0"/>
                  <a:cs typeface="Amazon Ember" charset="0"/>
                </a:rPr>
                <a:t>Closure </a:t>
              </a:r>
              <a:r>
                <a:rPr lang="en-US" sz="1667" b="1" kern="0" dirty="0">
                  <a:solidFill>
                    <a:srgbClr val="007DBC">
                      <a:lumMod val="75000"/>
                    </a:srgbClr>
                  </a:solidFill>
                  <a:ea typeface="Amazon Ember" charset="0"/>
                  <a:cs typeface="Amazon Ember" charset="0"/>
                </a:rPr>
                <a:t> </a:t>
              </a:r>
            </a:p>
          </p:txBody>
        </p:sp>
        <p:grpSp>
          <p:nvGrpSpPr>
            <p:cNvPr id="494" name="Group 493"/>
            <p:cNvGrpSpPr/>
            <p:nvPr/>
          </p:nvGrpSpPr>
          <p:grpSpPr>
            <a:xfrm>
              <a:off x="567200" y="2018922"/>
              <a:ext cx="1718313" cy="4070567"/>
              <a:chOff x="567200" y="2604016"/>
              <a:chExt cx="2033424" cy="4070567"/>
            </a:xfrm>
          </p:grpSpPr>
          <p:sp>
            <p:nvSpPr>
              <p:cNvPr id="609" name="Rectangle 608">
                <a:extLst>
                  <a:ext uri="{FF2B5EF4-FFF2-40B4-BE49-F238E27FC236}">
                    <a16:creationId xmlns:a16="http://schemas.microsoft.com/office/drawing/2014/main" id="{988696E4-D9EE-4BE7-BBA4-20319C2F3353}"/>
                  </a:ext>
                </a:extLst>
              </p:cNvPr>
              <p:cNvSpPr/>
              <p:nvPr/>
            </p:nvSpPr>
            <p:spPr>
              <a:xfrm>
                <a:off x="577947" y="2604016"/>
                <a:ext cx="1828800" cy="4070567"/>
              </a:xfrm>
              <a:prstGeom prst="rect">
                <a:avLst/>
              </a:prstGeom>
              <a:solidFill>
                <a:srgbClr val="1B2431"/>
              </a:solidFill>
              <a:ln w="9525" cap="flat" cmpd="sng" algn="ctr">
                <a:noFill/>
                <a:prstDash val="solid"/>
              </a:ln>
              <a:effectLst/>
            </p:spPr>
            <p:txBody>
              <a:bodyPr rtlCol="0" anchor="ctr"/>
              <a:lstStyle/>
              <a:p>
                <a:pPr algn="ctr" defTabSz="609587">
                  <a:defRPr/>
                </a:pPr>
                <a:endParaRPr sz="1500" kern="0" dirty="0">
                  <a:solidFill>
                    <a:srgbClr val="FFFFFF"/>
                  </a:solidFill>
                  <a:latin typeface="Amazon Ember"/>
                </a:endParaRPr>
              </a:p>
            </p:txBody>
          </p:sp>
          <p:grpSp>
            <p:nvGrpSpPr>
              <p:cNvPr id="610" name="Group 609"/>
              <p:cNvGrpSpPr/>
              <p:nvPr/>
            </p:nvGrpSpPr>
            <p:grpSpPr>
              <a:xfrm>
                <a:off x="567200" y="2710933"/>
                <a:ext cx="2033424" cy="420436"/>
                <a:chOff x="567200" y="1977266"/>
                <a:chExt cx="3572004" cy="420436"/>
              </a:xfrm>
            </p:grpSpPr>
            <p:cxnSp>
              <p:nvCxnSpPr>
                <p:cNvPr id="625" name="Straight Connector 624">
                  <a:extLst>
                    <a:ext uri="{FF2B5EF4-FFF2-40B4-BE49-F238E27FC236}">
                      <a16:creationId xmlns:a16="http://schemas.microsoft.com/office/drawing/2014/main" id="{3C06840C-008B-43C0-80CD-0CB4B34A394D}"/>
                    </a:ext>
                  </a:extLst>
                </p:cNvPr>
                <p:cNvCxnSpPr/>
                <p:nvPr/>
              </p:nvCxnSpPr>
              <p:spPr>
                <a:xfrm rot="16200000">
                  <a:off x="2173476" y="791426"/>
                  <a:ext cx="0" cy="3212552"/>
                </a:xfrm>
                <a:prstGeom prst="line">
                  <a:avLst/>
                </a:prstGeom>
                <a:noFill/>
                <a:ln w="19050" cap="flat" cmpd="sng" algn="ctr">
                  <a:solidFill>
                    <a:srgbClr val="FF9900"/>
                  </a:solidFill>
                  <a:prstDash val="solid"/>
                  <a:headEnd type="none"/>
                  <a:tailEnd type="none"/>
                </a:ln>
                <a:effectLst/>
              </p:spPr>
            </p:cxnSp>
            <p:sp>
              <p:nvSpPr>
                <p:cNvPr id="626" name="TextBox 625"/>
                <p:cNvSpPr txBox="1"/>
                <p:nvPr/>
              </p:nvSpPr>
              <p:spPr>
                <a:xfrm>
                  <a:off x="586078" y="1977266"/>
                  <a:ext cx="3553126" cy="374208"/>
                </a:xfrm>
                <a:prstGeom prst="rect">
                  <a:avLst/>
                </a:prstGeom>
                <a:noFill/>
              </p:spPr>
              <p:txBody>
                <a:bodyPr wrap="none" rtlCol="0">
                  <a:spAutoFit/>
                </a:bodyPr>
                <a:lstStyle/>
                <a:p>
                  <a:pPr defTabSz="761970">
                    <a:defRPr/>
                  </a:pPr>
                  <a:r>
                    <a:rPr sz="1333" kern="0" dirty="0">
                      <a:solidFill>
                        <a:srgbClr val="FFFFFF"/>
                      </a:solidFill>
                      <a:ea typeface="Amazon Ember" panose="020B0603020204020204" pitchFamily="34" charset="0"/>
                      <a:cs typeface="Amazon Ember" panose="020B0603020204020204" pitchFamily="34" charset="0"/>
                    </a:rPr>
                    <a:t>Sprint duration </a:t>
                  </a:r>
                </a:p>
              </p:txBody>
            </p:sp>
          </p:grpSp>
          <p:grpSp>
            <p:nvGrpSpPr>
              <p:cNvPr id="611" name="Group 610"/>
              <p:cNvGrpSpPr/>
              <p:nvPr/>
            </p:nvGrpSpPr>
            <p:grpSpPr>
              <a:xfrm>
                <a:off x="679711" y="4368895"/>
                <a:ext cx="1628903" cy="1322385"/>
                <a:chOff x="668867" y="4275696"/>
                <a:chExt cx="2155398" cy="1322385"/>
              </a:xfrm>
            </p:grpSpPr>
            <p:sp>
              <p:nvSpPr>
                <p:cNvPr id="612" name="TextBox 611">
                  <a:extLst>
                    <a:ext uri="{FF2B5EF4-FFF2-40B4-BE49-F238E27FC236}">
                      <a16:creationId xmlns:a16="http://schemas.microsoft.com/office/drawing/2014/main" id="{3898BBE8-1F5D-42CE-82A2-1132E9AE4AC0}"/>
                    </a:ext>
                  </a:extLst>
                </p:cNvPr>
                <p:cNvSpPr txBox="1"/>
                <p:nvPr/>
              </p:nvSpPr>
              <p:spPr>
                <a:xfrm>
                  <a:off x="668867" y="4978570"/>
                  <a:ext cx="2155398" cy="619511"/>
                </a:xfrm>
                <a:prstGeom prst="rect">
                  <a:avLst/>
                </a:prstGeom>
                <a:noFill/>
              </p:spPr>
              <p:txBody>
                <a:bodyPr wrap="square" rtlCol="0">
                  <a:spAutoFit/>
                </a:bodyPr>
                <a:lstStyle/>
                <a:p>
                  <a:pPr algn="ctr" defTabSz="914382">
                    <a:defRPr/>
                  </a:pPr>
                  <a:r>
                    <a:rPr sz="1300" b="1" kern="0" dirty="0">
                      <a:solidFill>
                        <a:srgbClr val="FFFFFF"/>
                      </a:solidFill>
                      <a:ea typeface="Amazon Ember" panose="02000000000000000000" pitchFamily="2" charset="0"/>
                    </a:rPr>
                    <a:t>Activity description</a:t>
                  </a:r>
                </a:p>
              </p:txBody>
            </p:sp>
            <p:grpSp>
              <p:nvGrpSpPr>
                <p:cNvPr id="613" name="Group 612"/>
                <p:cNvGrpSpPr/>
                <p:nvPr/>
              </p:nvGrpSpPr>
              <p:grpSpPr>
                <a:xfrm>
                  <a:off x="1363926" y="4275696"/>
                  <a:ext cx="778529" cy="514354"/>
                  <a:chOff x="797725" y="3495119"/>
                  <a:chExt cx="778529" cy="514354"/>
                </a:xfrm>
              </p:grpSpPr>
              <p:grpSp>
                <p:nvGrpSpPr>
                  <p:cNvPr id="614" name="Group 613"/>
                  <p:cNvGrpSpPr/>
                  <p:nvPr/>
                </p:nvGrpSpPr>
                <p:grpSpPr>
                  <a:xfrm>
                    <a:off x="976737" y="3641743"/>
                    <a:ext cx="415193" cy="275675"/>
                    <a:chOff x="1471849" y="3697765"/>
                    <a:chExt cx="415193" cy="275675"/>
                  </a:xfrm>
                </p:grpSpPr>
                <p:grpSp>
                  <p:nvGrpSpPr>
                    <p:cNvPr id="616" name="Group 615"/>
                    <p:cNvGrpSpPr/>
                    <p:nvPr/>
                  </p:nvGrpSpPr>
                  <p:grpSpPr>
                    <a:xfrm>
                      <a:off x="1471849" y="3737426"/>
                      <a:ext cx="210253" cy="202873"/>
                      <a:chOff x="1743192" y="3743117"/>
                      <a:chExt cx="143850" cy="175293"/>
                    </a:xfrm>
                  </p:grpSpPr>
                  <p:sp>
                    <p:nvSpPr>
                      <p:cNvPr id="623" name="Freeform: Shape 903">
                        <a:extLst>
                          <a:ext uri="{FF2B5EF4-FFF2-40B4-BE49-F238E27FC236}">
                            <a16:creationId xmlns:a16="http://schemas.microsoft.com/office/drawing/2014/main" id="{E27AF87A-E50E-45EA-A9F6-A913211D1B77}"/>
                          </a:ext>
                        </a:extLst>
                      </p:cNvPr>
                      <p:cNvSpPr/>
                      <p:nvPr/>
                    </p:nvSpPr>
                    <p:spPr>
                      <a:xfrm>
                        <a:off x="1773020" y="3743117"/>
                        <a:ext cx="84618" cy="94629"/>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24" name="Freeform: Shape 904">
                        <a:extLst>
                          <a:ext uri="{FF2B5EF4-FFF2-40B4-BE49-F238E27FC236}">
                            <a16:creationId xmlns:a16="http://schemas.microsoft.com/office/drawing/2014/main" id="{29D43E5D-463F-4E6D-9BFD-94CF9DCFF0BD}"/>
                          </a:ext>
                        </a:extLst>
                      </p:cNvPr>
                      <p:cNvSpPr/>
                      <p:nvPr/>
                    </p:nvSpPr>
                    <p:spPr>
                      <a:xfrm>
                        <a:off x="1743192" y="3833244"/>
                        <a:ext cx="143850" cy="85166"/>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grpSp>
                <p:grpSp>
                  <p:nvGrpSpPr>
                    <p:cNvPr id="617" name="Group 616"/>
                    <p:cNvGrpSpPr/>
                    <p:nvPr/>
                  </p:nvGrpSpPr>
                  <p:grpSpPr>
                    <a:xfrm>
                      <a:off x="1743192" y="3743117"/>
                      <a:ext cx="143850" cy="175293"/>
                      <a:chOff x="1743192" y="3743117"/>
                      <a:chExt cx="143850" cy="175293"/>
                    </a:xfrm>
                  </p:grpSpPr>
                  <p:sp>
                    <p:nvSpPr>
                      <p:cNvPr id="621" name="Freeform: Shape 903">
                        <a:extLst>
                          <a:ext uri="{FF2B5EF4-FFF2-40B4-BE49-F238E27FC236}">
                            <a16:creationId xmlns:a16="http://schemas.microsoft.com/office/drawing/2014/main" id="{E27AF87A-E50E-45EA-A9F6-A913211D1B77}"/>
                          </a:ext>
                        </a:extLst>
                      </p:cNvPr>
                      <p:cNvSpPr/>
                      <p:nvPr/>
                    </p:nvSpPr>
                    <p:spPr>
                      <a:xfrm>
                        <a:off x="1773020" y="3743117"/>
                        <a:ext cx="84618" cy="94629"/>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22" name="Freeform: Shape 904">
                        <a:extLst>
                          <a:ext uri="{FF2B5EF4-FFF2-40B4-BE49-F238E27FC236}">
                            <a16:creationId xmlns:a16="http://schemas.microsoft.com/office/drawing/2014/main" id="{29D43E5D-463F-4E6D-9BFD-94CF9DCFF0BD}"/>
                          </a:ext>
                        </a:extLst>
                      </p:cNvPr>
                      <p:cNvSpPr/>
                      <p:nvPr/>
                    </p:nvSpPr>
                    <p:spPr>
                      <a:xfrm>
                        <a:off x="1743192" y="3833244"/>
                        <a:ext cx="143850" cy="85166"/>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grpSp>
                <p:grpSp>
                  <p:nvGrpSpPr>
                    <p:cNvPr id="618" name="Group 617"/>
                    <p:cNvGrpSpPr/>
                    <p:nvPr/>
                  </p:nvGrpSpPr>
                  <p:grpSpPr>
                    <a:xfrm>
                      <a:off x="1576207" y="3697765"/>
                      <a:ext cx="252982" cy="275675"/>
                      <a:chOff x="1576207" y="3697765"/>
                      <a:chExt cx="252982" cy="275675"/>
                    </a:xfrm>
                  </p:grpSpPr>
                  <p:sp>
                    <p:nvSpPr>
                      <p:cNvPr id="619" name="Freeform: Shape 904">
                        <a:extLst>
                          <a:ext uri="{FF2B5EF4-FFF2-40B4-BE49-F238E27FC236}">
                            <a16:creationId xmlns:a16="http://schemas.microsoft.com/office/drawing/2014/main" id="{29D43E5D-463F-4E6D-9BFD-94CF9DCFF0BD}"/>
                          </a:ext>
                        </a:extLst>
                      </p:cNvPr>
                      <p:cNvSpPr/>
                      <p:nvPr/>
                    </p:nvSpPr>
                    <p:spPr>
                      <a:xfrm>
                        <a:off x="1576207" y="3839508"/>
                        <a:ext cx="252982" cy="133932"/>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solidFill>
                        <a:srgbClr val="1B2431"/>
                      </a:solid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20" name="Freeform: Shape 903">
                        <a:extLst>
                          <a:ext uri="{FF2B5EF4-FFF2-40B4-BE49-F238E27FC236}">
                            <a16:creationId xmlns:a16="http://schemas.microsoft.com/office/drawing/2014/main" id="{E27AF87A-E50E-45EA-A9F6-A913211D1B77}"/>
                          </a:ext>
                        </a:extLst>
                      </p:cNvPr>
                      <p:cNvSpPr/>
                      <p:nvPr/>
                    </p:nvSpPr>
                    <p:spPr>
                      <a:xfrm>
                        <a:off x="1628664" y="3697765"/>
                        <a:ext cx="148813" cy="148813"/>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grpSp>
              </p:grpSp>
              <p:sp>
                <p:nvSpPr>
                  <p:cNvPr id="615" name="Freeform: Shape 902">
                    <a:extLst>
                      <a:ext uri="{FF2B5EF4-FFF2-40B4-BE49-F238E27FC236}">
                        <a16:creationId xmlns:a16="http://schemas.microsoft.com/office/drawing/2014/main" id="{69837284-0CDC-428A-BDE9-A521F4DF03A3}"/>
                      </a:ext>
                    </a:extLst>
                  </p:cNvPr>
                  <p:cNvSpPr/>
                  <p:nvPr/>
                </p:nvSpPr>
                <p:spPr>
                  <a:xfrm>
                    <a:off x="797725" y="3495119"/>
                    <a:ext cx="778529" cy="514354"/>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rgbClr val="1B2431"/>
                  </a:solidFill>
                  <a:ln w="15875" cap="flat">
                    <a:solidFill>
                      <a:schemeClr val="accent1"/>
                    </a:solidFill>
                    <a:prstDash val="solid"/>
                    <a:round/>
                  </a:ln>
                </p:spPr>
                <p:txBody>
                  <a:bodyPr wrap="square" rtlCol="0" anchor="ctr">
                    <a:noAutofit/>
                  </a:bodyPr>
                  <a:lstStyle/>
                  <a:p>
                    <a:pPr defTabSz="609587">
                      <a:defRPr/>
                    </a:pPr>
                    <a:endParaRPr sz="1500" kern="0">
                      <a:solidFill>
                        <a:srgbClr val="FFFFFF"/>
                      </a:solidFill>
                    </a:endParaRPr>
                  </a:p>
                </p:txBody>
              </p:sp>
            </p:grpSp>
          </p:grpSp>
        </p:grpSp>
        <p:grpSp>
          <p:nvGrpSpPr>
            <p:cNvPr id="495" name="Group 494"/>
            <p:cNvGrpSpPr/>
            <p:nvPr/>
          </p:nvGrpSpPr>
          <p:grpSpPr>
            <a:xfrm>
              <a:off x="2265695" y="2027431"/>
              <a:ext cx="2278740" cy="4070567"/>
              <a:chOff x="2265695" y="2027431"/>
              <a:chExt cx="2278740" cy="4070567"/>
            </a:xfrm>
          </p:grpSpPr>
          <p:sp>
            <p:nvSpPr>
              <p:cNvPr id="584" name="Rectangle 583">
                <a:extLst>
                  <a:ext uri="{FF2B5EF4-FFF2-40B4-BE49-F238E27FC236}">
                    <a16:creationId xmlns:a16="http://schemas.microsoft.com/office/drawing/2014/main" id="{81424513-C37E-4621-BCAA-0F5964F03AAC}"/>
                  </a:ext>
                </a:extLst>
              </p:cNvPr>
              <p:cNvSpPr/>
              <p:nvPr/>
            </p:nvSpPr>
            <p:spPr>
              <a:xfrm>
                <a:off x="2265695" y="2027431"/>
                <a:ext cx="2273698" cy="4070567"/>
              </a:xfrm>
              <a:prstGeom prst="rect">
                <a:avLst/>
              </a:prstGeom>
              <a:solidFill>
                <a:srgbClr val="131A23">
                  <a:alpha val="50000"/>
                </a:srgbClr>
              </a:solidFill>
              <a:ln w="9525" cap="flat" cmpd="sng" algn="ctr">
                <a:noFill/>
                <a:prstDash val="solid"/>
              </a:ln>
              <a:effectLst/>
            </p:spPr>
            <p:txBody>
              <a:bodyPr rtlCol="0" anchor="ctr"/>
              <a:lstStyle/>
              <a:p>
                <a:pPr algn="ctr" defTabSz="609587">
                  <a:defRPr/>
                </a:pPr>
                <a:endParaRPr sz="1500" kern="0">
                  <a:solidFill>
                    <a:srgbClr val="FFFFFF"/>
                  </a:solidFill>
                  <a:latin typeface="Amazon Ember"/>
                </a:endParaRPr>
              </a:p>
            </p:txBody>
          </p:sp>
          <p:grpSp>
            <p:nvGrpSpPr>
              <p:cNvPr id="585" name="Group 584"/>
              <p:cNvGrpSpPr/>
              <p:nvPr/>
            </p:nvGrpSpPr>
            <p:grpSpPr>
              <a:xfrm>
                <a:off x="2270737" y="2095297"/>
                <a:ext cx="2273698" cy="462018"/>
                <a:chOff x="418480" y="1994460"/>
                <a:chExt cx="3212552" cy="403242"/>
              </a:xfrm>
            </p:grpSpPr>
            <p:cxnSp>
              <p:nvCxnSpPr>
                <p:cNvPr id="607" name="Straight Connector 606">
                  <a:extLst>
                    <a:ext uri="{FF2B5EF4-FFF2-40B4-BE49-F238E27FC236}">
                      <a16:creationId xmlns:a16="http://schemas.microsoft.com/office/drawing/2014/main" id="{3C06840C-008B-43C0-80CD-0CB4B34A394D}"/>
                    </a:ext>
                  </a:extLst>
                </p:cNvPr>
                <p:cNvCxnSpPr/>
                <p:nvPr/>
              </p:nvCxnSpPr>
              <p:spPr>
                <a:xfrm rot="16200000">
                  <a:off x="2024756" y="791426"/>
                  <a:ext cx="0" cy="3212552"/>
                </a:xfrm>
                <a:prstGeom prst="line">
                  <a:avLst/>
                </a:prstGeom>
                <a:noFill/>
                <a:ln w="19050" cap="flat" cmpd="sng" algn="ctr">
                  <a:solidFill>
                    <a:srgbClr val="FF9900"/>
                  </a:solidFill>
                  <a:prstDash val="solid"/>
                  <a:headEnd type="none"/>
                  <a:tailEnd type="none"/>
                </a:ln>
                <a:effectLst/>
              </p:spPr>
            </p:cxnSp>
            <p:sp>
              <p:nvSpPr>
                <p:cNvPr id="608" name="TextBox 607"/>
                <p:cNvSpPr txBox="1"/>
                <p:nvPr/>
              </p:nvSpPr>
              <p:spPr>
                <a:xfrm>
                  <a:off x="1372579" y="1994460"/>
                  <a:ext cx="316546" cy="383066"/>
                </a:xfrm>
                <a:prstGeom prst="rect">
                  <a:avLst/>
                </a:prstGeom>
                <a:noFill/>
              </p:spPr>
              <p:txBody>
                <a:bodyPr wrap="none" rtlCol="0">
                  <a:spAutoFit/>
                </a:bodyPr>
                <a:lstStyle/>
                <a:p>
                  <a:pPr defTabSz="761970">
                    <a:defRPr/>
                  </a:pPr>
                  <a:endParaRPr sz="1667" kern="0" dirty="0">
                    <a:solidFill>
                      <a:srgbClr val="FFFFFF"/>
                    </a:solidFill>
                    <a:ea typeface="Amazon Ember" panose="020B0603020204020204" pitchFamily="34" charset="0"/>
                    <a:cs typeface="Amazon Ember" panose="020B0603020204020204" pitchFamily="34" charset="0"/>
                  </a:endParaRPr>
                </a:p>
              </p:txBody>
            </p:sp>
          </p:grpSp>
          <p:grpSp>
            <p:nvGrpSpPr>
              <p:cNvPr id="586" name="Group 585"/>
              <p:cNvGrpSpPr/>
              <p:nvPr/>
            </p:nvGrpSpPr>
            <p:grpSpPr>
              <a:xfrm>
                <a:off x="2487025" y="3683826"/>
                <a:ext cx="1786499" cy="1441628"/>
                <a:chOff x="3005395" y="4237476"/>
                <a:chExt cx="2155398" cy="1441628"/>
              </a:xfrm>
            </p:grpSpPr>
            <p:grpSp>
              <p:nvGrpSpPr>
                <p:cNvPr id="587" name="Group 586">
                  <a:extLst>
                    <a:ext uri="{FF2B5EF4-FFF2-40B4-BE49-F238E27FC236}">
                      <a16:creationId xmlns:a16="http://schemas.microsoft.com/office/drawing/2014/main" id="{87A627E6-4AD9-442B-9F07-D79E450B5705}"/>
                    </a:ext>
                  </a:extLst>
                </p:cNvPr>
                <p:cNvGrpSpPr/>
                <p:nvPr/>
              </p:nvGrpSpPr>
              <p:grpSpPr>
                <a:xfrm>
                  <a:off x="3566342" y="4237476"/>
                  <a:ext cx="966674" cy="716311"/>
                  <a:chOff x="8359775" y="6592025"/>
                  <a:chExt cx="1444632" cy="1070482"/>
                </a:xfrm>
              </p:grpSpPr>
              <p:grpSp>
                <p:nvGrpSpPr>
                  <p:cNvPr id="589" name="Graphic 172">
                    <a:extLst>
                      <a:ext uri="{FF2B5EF4-FFF2-40B4-BE49-F238E27FC236}">
                        <a16:creationId xmlns:a16="http://schemas.microsoft.com/office/drawing/2014/main" id="{C02E77C1-EBB4-43B3-B90B-A3C9E96A5A93}"/>
                      </a:ext>
                    </a:extLst>
                  </p:cNvPr>
                  <p:cNvGrpSpPr/>
                  <p:nvPr/>
                </p:nvGrpSpPr>
                <p:grpSpPr>
                  <a:xfrm>
                    <a:off x="8742285" y="6592025"/>
                    <a:ext cx="1062122" cy="1041299"/>
                    <a:chOff x="1685010" y="4353545"/>
                    <a:chExt cx="443180" cy="434491"/>
                  </a:xfrm>
                </p:grpSpPr>
                <p:sp>
                  <p:nvSpPr>
                    <p:cNvPr id="601"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02"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03" name="Freeform: Shape 952">
                      <a:extLst>
                        <a:ext uri="{FF2B5EF4-FFF2-40B4-BE49-F238E27FC236}">
                          <a16:creationId xmlns:a16="http://schemas.microsoft.com/office/drawing/2014/main" id="{6CA77B2E-7BF9-464A-A783-93EF2D33C819}"/>
                        </a:ext>
                      </a:extLst>
                    </p:cNvPr>
                    <p:cNvSpPr/>
                    <p:nvPr/>
                  </p:nvSpPr>
                  <p:spPr>
                    <a:xfrm>
                      <a:off x="1928646" y="4588492"/>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04"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05"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606"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grpSp>
              <p:grpSp>
                <p:nvGrpSpPr>
                  <p:cNvPr id="590"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598"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599"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600"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591"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595"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96"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97"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grpSp>
              <p:grpSp>
                <p:nvGrpSpPr>
                  <p:cNvPr id="592" name="Graphic 190">
                    <a:extLst>
                      <a:ext uri="{FF2B5EF4-FFF2-40B4-BE49-F238E27FC236}">
                        <a16:creationId xmlns:a16="http://schemas.microsoft.com/office/drawing/2014/main" id="{17F55904-C5B9-47E8-A150-E65675D141E1}"/>
                      </a:ext>
                    </a:extLst>
                  </p:cNvPr>
                  <p:cNvGrpSpPr/>
                  <p:nvPr/>
                </p:nvGrpSpPr>
                <p:grpSpPr>
                  <a:xfrm>
                    <a:off x="8359775" y="6905633"/>
                    <a:ext cx="301625" cy="301626"/>
                    <a:chOff x="7289321" y="4372203"/>
                    <a:chExt cx="196325" cy="196325"/>
                  </a:xfrm>
                </p:grpSpPr>
                <p:sp>
                  <p:nvSpPr>
                    <p:cNvPr id="593" name="Freeform: Shape 942">
                      <a:extLst>
                        <a:ext uri="{FF2B5EF4-FFF2-40B4-BE49-F238E27FC236}">
                          <a16:creationId xmlns:a16="http://schemas.microsoft.com/office/drawing/2014/main" id="{2E13265B-4511-4FA4-B009-8A40732B5763}"/>
                        </a:ext>
                      </a:extLst>
                    </p:cNvPr>
                    <p:cNvSpPr/>
                    <p:nvPr/>
                  </p:nvSpPr>
                  <p:spPr>
                    <a:xfrm>
                      <a:off x="7289321" y="437220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94"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grpSp>
            </p:grpSp>
            <p:sp>
              <p:nvSpPr>
                <p:cNvPr id="588" name="TextBox 587">
                  <a:extLst>
                    <a:ext uri="{FF2B5EF4-FFF2-40B4-BE49-F238E27FC236}">
                      <a16:creationId xmlns:a16="http://schemas.microsoft.com/office/drawing/2014/main" id="{3898BBE8-1F5D-42CE-82A2-1132E9AE4AC0}"/>
                    </a:ext>
                  </a:extLst>
                </p:cNvPr>
                <p:cNvSpPr txBox="1"/>
                <p:nvPr/>
              </p:nvSpPr>
              <p:spPr>
                <a:xfrm>
                  <a:off x="3005395" y="5046849"/>
                  <a:ext cx="2155398" cy="632255"/>
                </a:xfrm>
                <a:prstGeom prst="rect">
                  <a:avLst/>
                </a:prstGeom>
                <a:noFill/>
              </p:spPr>
              <p:txBody>
                <a:bodyPr wrap="square" rtlCol="0">
                  <a:spAutoFit/>
                </a:bodyPr>
                <a:lstStyle/>
                <a:p>
                  <a:pPr algn="ctr" defTabSz="914382">
                    <a:defRPr/>
                  </a:pPr>
                  <a:r>
                    <a:rPr lang="en-US" sz="1333" b="1" kern="0" dirty="0">
                      <a:solidFill>
                        <a:srgbClr val="FFFFFF"/>
                      </a:solidFill>
                      <a:ea typeface="Amazon Ember" panose="02000000000000000000" pitchFamily="2" charset="0"/>
                    </a:rPr>
                    <a:t>Activity description</a:t>
                  </a:r>
                </a:p>
              </p:txBody>
            </p:sp>
          </p:grpSp>
        </p:grpSp>
        <p:grpSp>
          <p:nvGrpSpPr>
            <p:cNvPr id="496" name="Group 495"/>
            <p:cNvGrpSpPr/>
            <p:nvPr/>
          </p:nvGrpSpPr>
          <p:grpSpPr>
            <a:xfrm>
              <a:off x="4717228" y="2012055"/>
              <a:ext cx="1854936" cy="4070567"/>
              <a:chOff x="5145124" y="2740408"/>
              <a:chExt cx="2329791" cy="4070567"/>
            </a:xfrm>
          </p:grpSpPr>
          <p:sp>
            <p:nvSpPr>
              <p:cNvPr id="563" name="Rectangle 562">
                <a:extLst>
                  <a:ext uri="{FF2B5EF4-FFF2-40B4-BE49-F238E27FC236}">
                    <a16:creationId xmlns:a16="http://schemas.microsoft.com/office/drawing/2014/main" id="{81424513-C37E-4621-BCAA-0F5964F03AAC}"/>
                  </a:ext>
                </a:extLst>
              </p:cNvPr>
              <p:cNvSpPr/>
              <p:nvPr/>
            </p:nvSpPr>
            <p:spPr>
              <a:xfrm>
                <a:off x="5145124" y="2740408"/>
                <a:ext cx="2286001" cy="4070567"/>
              </a:xfrm>
              <a:prstGeom prst="rect">
                <a:avLst/>
              </a:prstGeom>
              <a:solidFill>
                <a:srgbClr val="131A23">
                  <a:alpha val="50000"/>
                </a:srgbClr>
              </a:solidFill>
              <a:ln w="9525" cap="flat" cmpd="sng" algn="ctr">
                <a:noFill/>
                <a:prstDash val="solid"/>
              </a:ln>
              <a:effectLst/>
            </p:spPr>
            <p:txBody>
              <a:bodyPr rtlCol="0" anchor="ctr"/>
              <a:lstStyle/>
              <a:p>
                <a:pPr algn="ctr" defTabSz="609587">
                  <a:defRPr/>
                </a:pPr>
                <a:endParaRPr sz="1500" kern="0">
                  <a:solidFill>
                    <a:srgbClr val="FFFFFF"/>
                  </a:solidFill>
                  <a:latin typeface="Amazon Ember"/>
                </a:endParaRPr>
              </a:p>
            </p:txBody>
          </p:sp>
          <p:cxnSp>
            <p:nvCxnSpPr>
              <p:cNvPr id="582" name="Straight Connector 581">
                <a:extLst>
                  <a:ext uri="{FF2B5EF4-FFF2-40B4-BE49-F238E27FC236}">
                    <a16:creationId xmlns:a16="http://schemas.microsoft.com/office/drawing/2014/main" id="{3C06840C-008B-43C0-80CD-0CB4B34A394D}"/>
                  </a:ext>
                </a:extLst>
              </p:cNvPr>
              <p:cNvCxnSpPr/>
              <p:nvPr/>
            </p:nvCxnSpPr>
            <p:spPr>
              <a:xfrm rot="16200000">
                <a:off x="6331914" y="2126741"/>
                <a:ext cx="0" cy="2286003"/>
              </a:xfrm>
              <a:prstGeom prst="line">
                <a:avLst/>
              </a:prstGeom>
              <a:noFill/>
              <a:ln w="19050" cap="flat" cmpd="sng" algn="ctr">
                <a:solidFill>
                  <a:srgbClr val="FF9900"/>
                </a:solidFill>
                <a:prstDash val="solid"/>
                <a:headEnd type="none"/>
                <a:tailEnd type="none"/>
              </a:ln>
              <a:effectLst/>
            </p:spPr>
          </p:cxnSp>
          <p:grpSp>
            <p:nvGrpSpPr>
              <p:cNvPr id="565" name="Group 564"/>
              <p:cNvGrpSpPr/>
              <p:nvPr/>
            </p:nvGrpSpPr>
            <p:grpSpPr>
              <a:xfrm>
                <a:off x="5188913" y="4330561"/>
                <a:ext cx="2155398" cy="1402074"/>
                <a:chOff x="5188913" y="4330561"/>
                <a:chExt cx="2155398" cy="1402074"/>
              </a:xfrm>
            </p:grpSpPr>
            <p:grpSp>
              <p:nvGrpSpPr>
                <p:cNvPr id="566" name="Group 565">
                  <a:extLst>
                    <a:ext uri="{FF2B5EF4-FFF2-40B4-BE49-F238E27FC236}">
                      <a16:creationId xmlns:a16="http://schemas.microsoft.com/office/drawing/2014/main" id="{7344235E-E403-4B40-9873-FC5565FAF6BF}"/>
                    </a:ext>
                  </a:extLst>
                </p:cNvPr>
                <p:cNvGrpSpPr/>
                <p:nvPr/>
              </p:nvGrpSpPr>
              <p:grpSpPr>
                <a:xfrm>
                  <a:off x="5754693" y="4330561"/>
                  <a:ext cx="606830" cy="686501"/>
                  <a:chOff x="7036604" y="2465658"/>
                  <a:chExt cx="420366" cy="475555"/>
                </a:xfrm>
              </p:grpSpPr>
              <p:sp>
                <p:nvSpPr>
                  <p:cNvPr id="568" name="Freeform: Shape 233">
                    <a:extLst>
                      <a:ext uri="{FF2B5EF4-FFF2-40B4-BE49-F238E27FC236}">
                        <a16:creationId xmlns:a16="http://schemas.microsoft.com/office/drawing/2014/main" id="{C3234B6D-5CC9-4DF0-B97D-72C974569D41}"/>
                      </a:ext>
                    </a:extLst>
                  </p:cNvPr>
                  <p:cNvSpPr/>
                  <p:nvPr/>
                </p:nvSpPr>
                <p:spPr>
                  <a:xfrm>
                    <a:off x="7226958" y="2796464"/>
                    <a:ext cx="95838" cy="9914"/>
                  </a:xfrm>
                  <a:custGeom>
                    <a:avLst/>
                    <a:gdLst>
                      <a:gd name="connsiteX0" fmla="*/ 4957 w 95838"/>
                      <a:gd name="connsiteY0" fmla="*/ 4957 h 9914"/>
                      <a:gd name="connsiteX1" fmla="*/ 93855 w 95838"/>
                      <a:gd name="connsiteY1" fmla="*/ 4957 h 9914"/>
                    </a:gdLst>
                    <a:ahLst/>
                    <a:cxnLst>
                      <a:cxn ang="0">
                        <a:pos x="connsiteX0" y="connsiteY0"/>
                      </a:cxn>
                      <a:cxn ang="0">
                        <a:pos x="connsiteX1" y="connsiteY1"/>
                      </a:cxn>
                    </a:cxnLst>
                    <a:rect l="l" t="t" r="r" b="b"/>
                    <a:pathLst>
                      <a:path w="95838" h="9914">
                        <a:moveTo>
                          <a:pt x="4957" y="4957"/>
                        </a:moveTo>
                        <a:lnTo>
                          <a:pt x="93855" y="4957"/>
                        </a:lnTo>
                      </a:path>
                    </a:pathLst>
                  </a:custGeom>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69" name="Freeform: Shape 234">
                    <a:extLst>
                      <a:ext uri="{FF2B5EF4-FFF2-40B4-BE49-F238E27FC236}">
                        <a16:creationId xmlns:a16="http://schemas.microsoft.com/office/drawing/2014/main" id="{A6AA348B-4E92-4EF6-8A4C-807431A2B84F}"/>
                      </a:ext>
                    </a:extLst>
                  </p:cNvPr>
                  <p:cNvSpPr/>
                  <p:nvPr/>
                </p:nvSpPr>
                <p:spPr>
                  <a:xfrm>
                    <a:off x="7210104" y="2765069"/>
                    <a:ext cx="66095" cy="9914"/>
                  </a:xfrm>
                  <a:custGeom>
                    <a:avLst/>
                    <a:gdLst>
                      <a:gd name="connsiteX0" fmla="*/ 4957 w 66095"/>
                      <a:gd name="connsiteY0" fmla="*/ 4957 h 9914"/>
                      <a:gd name="connsiteX1" fmla="*/ 63782 w 66095"/>
                      <a:gd name="connsiteY1" fmla="*/ 4957 h 9914"/>
                    </a:gdLst>
                    <a:ahLst/>
                    <a:cxnLst>
                      <a:cxn ang="0">
                        <a:pos x="connsiteX0" y="connsiteY0"/>
                      </a:cxn>
                      <a:cxn ang="0">
                        <a:pos x="connsiteX1" y="connsiteY1"/>
                      </a:cxn>
                    </a:cxnLst>
                    <a:rect l="l" t="t" r="r" b="b"/>
                    <a:pathLst>
                      <a:path w="66095" h="9914">
                        <a:moveTo>
                          <a:pt x="4957" y="4957"/>
                        </a:moveTo>
                        <a:lnTo>
                          <a:pt x="63782" y="4957"/>
                        </a:lnTo>
                      </a:path>
                    </a:pathLst>
                  </a:custGeom>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70" name="Freeform: Shape 235">
                    <a:extLst>
                      <a:ext uri="{FF2B5EF4-FFF2-40B4-BE49-F238E27FC236}">
                        <a16:creationId xmlns:a16="http://schemas.microsoft.com/office/drawing/2014/main" id="{6C8A4391-B9E6-47B4-AEEF-2D38AC088475}"/>
                      </a:ext>
                    </a:extLst>
                  </p:cNvPr>
                  <p:cNvSpPr/>
                  <p:nvPr/>
                </p:nvSpPr>
                <p:spPr>
                  <a:xfrm>
                    <a:off x="7282147" y="2765069"/>
                    <a:ext cx="33048" cy="9914"/>
                  </a:xfrm>
                  <a:custGeom>
                    <a:avLst/>
                    <a:gdLst>
                      <a:gd name="connsiteX0" fmla="*/ 4957 w 33047"/>
                      <a:gd name="connsiteY0" fmla="*/ 4957 h 9914"/>
                      <a:gd name="connsiteX1" fmla="*/ 30073 w 33047"/>
                      <a:gd name="connsiteY1" fmla="*/ 4957 h 9914"/>
                    </a:gdLst>
                    <a:ahLst/>
                    <a:cxnLst>
                      <a:cxn ang="0">
                        <a:pos x="connsiteX0" y="connsiteY0"/>
                      </a:cxn>
                      <a:cxn ang="0">
                        <a:pos x="connsiteX1" y="connsiteY1"/>
                      </a:cxn>
                    </a:cxnLst>
                    <a:rect l="l" t="t" r="r" b="b"/>
                    <a:pathLst>
                      <a:path w="33047" h="9914">
                        <a:moveTo>
                          <a:pt x="4957" y="4957"/>
                        </a:moveTo>
                        <a:lnTo>
                          <a:pt x="30073" y="4957"/>
                        </a:lnTo>
                      </a:path>
                    </a:pathLst>
                  </a:custGeom>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71" name="Freeform: Shape 236">
                    <a:extLst>
                      <a:ext uri="{FF2B5EF4-FFF2-40B4-BE49-F238E27FC236}">
                        <a16:creationId xmlns:a16="http://schemas.microsoft.com/office/drawing/2014/main" id="{B69CF8B3-C488-4AFF-AD71-7CFDEBA71B57}"/>
                      </a:ext>
                    </a:extLst>
                  </p:cNvPr>
                  <p:cNvSpPr/>
                  <p:nvPr/>
                </p:nvSpPr>
                <p:spPr>
                  <a:xfrm>
                    <a:off x="7248108" y="2734004"/>
                    <a:ext cx="92533" cy="9914"/>
                  </a:xfrm>
                  <a:custGeom>
                    <a:avLst/>
                    <a:gdLst>
                      <a:gd name="connsiteX0" fmla="*/ 4957 w 92533"/>
                      <a:gd name="connsiteY0" fmla="*/ 4957 h 9914"/>
                      <a:gd name="connsiteX1" fmla="*/ 89229 w 92533"/>
                      <a:gd name="connsiteY1" fmla="*/ 4957 h 9914"/>
                    </a:gdLst>
                    <a:ahLst/>
                    <a:cxnLst>
                      <a:cxn ang="0">
                        <a:pos x="connsiteX0" y="connsiteY0"/>
                      </a:cxn>
                      <a:cxn ang="0">
                        <a:pos x="connsiteX1" y="connsiteY1"/>
                      </a:cxn>
                    </a:cxnLst>
                    <a:rect l="l" t="t" r="r" b="b"/>
                    <a:pathLst>
                      <a:path w="92533" h="9914">
                        <a:moveTo>
                          <a:pt x="4957" y="4957"/>
                        </a:moveTo>
                        <a:lnTo>
                          <a:pt x="89229" y="4957"/>
                        </a:lnTo>
                      </a:path>
                    </a:pathLst>
                  </a:custGeom>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72" name="Freeform: Shape 237">
                    <a:extLst>
                      <a:ext uri="{FF2B5EF4-FFF2-40B4-BE49-F238E27FC236}">
                        <a16:creationId xmlns:a16="http://schemas.microsoft.com/office/drawing/2014/main" id="{A136366C-22FE-4B4B-898E-C25D9D5795C1}"/>
                      </a:ext>
                    </a:extLst>
                  </p:cNvPr>
                  <p:cNvSpPr/>
                  <p:nvPr/>
                </p:nvSpPr>
                <p:spPr>
                  <a:xfrm>
                    <a:off x="7036604" y="2465658"/>
                    <a:ext cx="175152" cy="366828"/>
                  </a:xfrm>
                  <a:custGeom>
                    <a:avLst/>
                    <a:gdLst>
                      <a:gd name="connsiteX0" fmla="*/ 172178 w 175152"/>
                      <a:gd name="connsiteY0" fmla="*/ 4957 h 366828"/>
                      <a:gd name="connsiteX1" fmla="*/ 14871 w 175152"/>
                      <a:gd name="connsiteY1" fmla="*/ 4957 h 366828"/>
                      <a:gd name="connsiteX2" fmla="*/ 4957 w 175152"/>
                      <a:gd name="connsiteY2" fmla="*/ 14871 h 366828"/>
                      <a:gd name="connsiteX3" fmla="*/ 4957 w 175152"/>
                      <a:gd name="connsiteY3" fmla="*/ 355262 h 366828"/>
                      <a:gd name="connsiteX4" fmla="*/ 14871 w 175152"/>
                      <a:gd name="connsiteY4" fmla="*/ 365176 h 366828"/>
                      <a:gd name="connsiteX5" fmla="*/ 135495 w 175152"/>
                      <a:gd name="connsiteY5" fmla="*/ 365176 h 36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366828">
                        <a:moveTo>
                          <a:pt x="172178" y="4957"/>
                        </a:moveTo>
                        <a:lnTo>
                          <a:pt x="14871" y="4957"/>
                        </a:lnTo>
                        <a:cubicBezTo>
                          <a:pt x="9584" y="4957"/>
                          <a:pt x="4957" y="9253"/>
                          <a:pt x="4957" y="14871"/>
                        </a:cubicBezTo>
                        <a:lnTo>
                          <a:pt x="4957" y="355262"/>
                        </a:lnTo>
                        <a:cubicBezTo>
                          <a:pt x="4957" y="360549"/>
                          <a:pt x="9253" y="365176"/>
                          <a:pt x="14871" y="365176"/>
                        </a:cubicBezTo>
                        <a:lnTo>
                          <a:pt x="135495" y="365176"/>
                        </a:lnTo>
                      </a:path>
                    </a:pathLst>
                  </a:custGeom>
                  <a:noFill/>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3" name="Freeform: Shape 238">
                    <a:extLst>
                      <a:ext uri="{FF2B5EF4-FFF2-40B4-BE49-F238E27FC236}">
                        <a16:creationId xmlns:a16="http://schemas.microsoft.com/office/drawing/2014/main" id="{756A2BE6-D266-46F4-B6D2-93A34CB84E39}"/>
                      </a:ext>
                    </a:extLst>
                  </p:cNvPr>
                  <p:cNvSpPr/>
                  <p:nvPr/>
                </p:nvSpPr>
                <p:spPr>
                  <a:xfrm>
                    <a:off x="7203825" y="2465658"/>
                    <a:ext cx="92533" cy="92533"/>
                  </a:xfrm>
                  <a:custGeom>
                    <a:avLst/>
                    <a:gdLst>
                      <a:gd name="connsiteX0" fmla="*/ 4957 w 92533"/>
                      <a:gd name="connsiteY0" fmla="*/ 88898 h 92533"/>
                      <a:gd name="connsiteX1" fmla="*/ 88568 w 92533"/>
                      <a:gd name="connsiteY1" fmla="*/ 88898 h 92533"/>
                      <a:gd name="connsiteX2" fmla="*/ 4957 w 92533"/>
                      <a:gd name="connsiteY2" fmla="*/ 4957 h 92533"/>
                    </a:gdLst>
                    <a:ahLst/>
                    <a:cxnLst>
                      <a:cxn ang="0">
                        <a:pos x="connsiteX0" y="connsiteY0"/>
                      </a:cxn>
                      <a:cxn ang="0">
                        <a:pos x="connsiteX1" y="connsiteY1"/>
                      </a:cxn>
                      <a:cxn ang="0">
                        <a:pos x="connsiteX2" y="connsiteY2"/>
                      </a:cxn>
                    </a:cxnLst>
                    <a:rect l="l" t="t" r="r" b="b"/>
                    <a:pathLst>
                      <a:path w="92533" h="92533">
                        <a:moveTo>
                          <a:pt x="4957" y="88898"/>
                        </a:moveTo>
                        <a:lnTo>
                          <a:pt x="88568" y="88898"/>
                        </a:lnTo>
                        <a:lnTo>
                          <a:pt x="4957" y="4957"/>
                        </a:lnTo>
                        <a:close/>
                      </a:path>
                    </a:pathLst>
                  </a:custGeom>
                  <a:noFill/>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74" name="Freeform: Shape 239">
                    <a:extLst>
                      <a:ext uri="{FF2B5EF4-FFF2-40B4-BE49-F238E27FC236}">
                        <a16:creationId xmlns:a16="http://schemas.microsoft.com/office/drawing/2014/main" id="{A9D08F72-06F0-4A8E-9A32-217C5076F6EC}"/>
                      </a:ext>
                    </a:extLst>
                  </p:cNvPr>
                  <p:cNvSpPr/>
                  <p:nvPr/>
                </p:nvSpPr>
                <p:spPr>
                  <a:xfrm>
                    <a:off x="7073287" y="2612389"/>
                    <a:ext cx="185067" cy="9914"/>
                  </a:xfrm>
                  <a:custGeom>
                    <a:avLst/>
                    <a:gdLst>
                      <a:gd name="connsiteX0" fmla="*/ 4957 w 185066"/>
                      <a:gd name="connsiteY0" fmla="*/ 4957 h 9914"/>
                      <a:gd name="connsiteX1" fmla="*/ 182092 w 185066"/>
                      <a:gd name="connsiteY1" fmla="*/ 4957 h 9914"/>
                    </a:gdLst>
                    <a:ahLst/>
                    <a:cxnLst>
                      <a:cxn ang="0">
                        <a:pos x="connsiteX0" y="connsiteY0"/>
                      </a:cxn>
                      <a:cxn ang="0">
                        <a:pos x="connsiteX1" y="connsiteY1"/>
                      </a:cxn>
                    </a:cxnLst>
                    <a:rect l="l" t="t" r="r" b="b"/>
                    <a:pathLst>
                      <a:path w="185066" h="9914">
                        <a:moveTo>
                          <a:pt x="4957" y="4957"/>
                        </a:moveTo>
                        <a:lnTo>
                          <a:pt x="182092" y="4957"/>
                        </a:lnTo>
                      </a:path>
                    </a:pathLst>
                  </a:custGeom>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5" name="Freeform: Shape 240">
                    <a:extLst>
                      <a:ext uri="{FF2B5EF4-FFF2-40B4-BE49-F238E27FC236}">
                        <a16:creationId xmlns:a16="http://schemas.microsoft.com/office/drawing/2014/main" id="{44186E97-2110-45AE-B144-881685D2CFF1}"/>
                      </a:ext>
                    </a:extLst>
                  </p:cNvPr>
                  <p:cNvSpPr/>
                  <p:nvPr/>
                </p:nvSpPr>
                <p:spPr>
                  <a:xfrm>
                    <a:off x="7073287" y="2661300"/>
                    <a:ext cx="118971" cy="9914"/>
                  </a:xfrm>
                  <a:custGeom>
                    <a:avLst/>
                    <a:gdLst>
                      <a:gd name="connsiteX0" fmla="*/ 4957 w 118971"/>
                      <a:gd name="connsiteY0" fmla="*/ 4957 h 9914"/>
                      <a:gd name="connsiteX1" fmla="*/ 114014 w 118971"/>
                      <a:gd name="connsiteY1" fmla="*/ 4957 h 9914"/>
                    </a:gdLst>
                    <a:ahLst/>
                    <a:cxnLst>
                      <a:cxn ang="0">
                        <a:pos x="connsiteX0" y="connsiteY0"/>
                      </a:cxn>
                      <a:cxn ang="0">
                        <a:pos x="connsiteX1" y="connsiteY1"/>
                      </a:cxn>
                    </a:cxnLst>
                    <a:rect l="l" t="t" r="r" b="b"/>
                    <a:pathLst>
                      <a:path w="118971" h="9914">
                        <a:moveTo>
                          <a:pt x="4957" y="4957"/>
                        </a:moveTo>
                        <a:lnTo>
                          <a:pt x="114014" y="4957"/>
                        </a:lnTo>
                      </a:path>
                    </a:pathLst>
                  </a:custGeom>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6" name="Freeform: Shape 241">
                    <a:extLst>
                      <a:ext uri="{FF2B5EF4-FFF2-40B4-BE49-F238E27FC236}">
                        <a16:creationId xmlns:a16="http://schemas.microsoft.com/office/drawing/2014/main" id="{4DEA513E-0AEE-4859-904E-22139AE1E56F}"/>
                      </a:ext>
                    </a:extLst>
                  </p:cNvPr>
                  <p:cNvSpPr/>
                  <p:nvPr/>
                </p:nvSpPr>
                <p:spPr>
                  <a:xfrm>
                    <a:off x="7073287" y="2710541"/>
                    <a:ext cx="82619" cy="9914"/>
                  </a:xfrm>
                  <a:custGeom>
                    <a:avLst/>
                    <a:gdLst>
                      <a:gd name="connsiteX0" fmla="*/ 4957 w 82619"/>
                      <a:gd name="connsiteY0" fmla="*/ 4957 h 9914"/>
                      <a:gd name="connsiteX1" fmla="*/ 78653 w 82619"/>
                      <a:gd name="connsiteY1" fmla="*/ 4957 h 9914"/>
                    </a:gdLst>
                    <a:ahLst/>
                    <a:cxnLst>
                      <a:cxn ang="0">
                        <a:pos x="connsiteX0" y="connsiteY0"/>
                      </a:cxn>
                      <a:cxn ang="0">
                        <a:pos x="connsiteX1" y="connsiteY1"/>
                      </a:cxn>
                    </a:cxnLst>
                    <a:rect l="l" t="t" r="r" b="b"/>
                    <a:pathLst>
                      <a:path w="82619" h="9914">
                        <a:moveTo>
                          <a:pt x="4957" y="4957"/>
                        </a:moveTo>
                        <a:lnTo>
                          <a:pt x="78653" y="4957"/>
                        </a:lnTo>
                      </a:path>
                    </a:pathLst>
                  </a:custGeom>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7" name="Freeform: Shape 242">
                    <a:extLst>
                      <a:ext uri="{FF2B5EF4-FFF2-40B4-BE49-F238E27FC236}">
                        <a16:creationId xmlns:a16="http://schemas.microsoft.com/office/drawing/2014/main" id="{BE02661F-364B-4F24-B90B-61D242E19897}"/>
                      </a:ext>
                    </a:extLst>
                  </p:cNvPr>
                  <p:cNvSpPr/>
                  <p:nvPr/>
                </p:nvSpPr>
                <p:spPr>
                  <a:xfrm>
                    <a:off x="7073287" y="2759781"/>
                    <a:ext cx="85924" cy="9914"/>
                  </a:xfrm>
                  <a:custGeom>
                    <a:avLst/>
                    <a:gdLst>
                      <a:gd name="connsiteX0" fmla="*/ 4957 w 85923"/>
                      <a:gd name="connsiteY0" fmla="*/ 4957 h 9914"/>
                      <a:gd name="connsiteX1" fmla="*/ 81628 w 85923"/>
                      <a:gd name="connsiteY1" fmla="*/ 4957 h 9914"/>
                    </a:gdLst>
                    <a:ahLst/>
                    <a:cxnLst>
                      <a:cxn ang="0">
                        <a:pos x="connsiteX0" y="connsiteY0"/>
                      </a:cxn>
                      <a:cxn ang="0">
                        <a:pos x="connsiteX1" y="connsiteY1"/>
                      </a:cxn>
                    </a:cxnLst>
                    <a:rect l="l" t="t" r="r" b="b"/>
                    <a:pathLst>
                      <a:path w="85923" h="9914">
                        <a:moveTo>
                          <a:pt x="4957" y="4957"/>
                        </a:moveTo>
                        <a:lnTo>
                          <a:pt x="81628" y="4957"/>
                        </a:lnTo>
                      </a:path>
                    </a:pathLst>
                  </a:custGeom>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8" name="Freeform: Shape 243">
                    <a:extLst>
                      <a:ext uri="{FF2B5EF4-FFF2-40B4-BE49-F238E27FC236}">
                        <a16:creationId xmlns:a16="http://schemas.microsoft.com/office/drawing/2014/main" id="{CC737DC8-21C2-4598-910C-02DB60FA1A61}"/>
                      </a:ext>
                    </a:extLst>
                  </p:cNvPr>
                  <p:cNvSpPr/>
                  <p:nvPr/>
                </p:nvSpPr>
                <p:spPr>
                  <a:xfrm>
                    <a:off x="7073287" y="2563148"/>
                    <a:ext cx="109057" cy="9914"/>
                  </a:xfrm>
                  <a:custGeom>
                    <a:avLst/>
                    <a:gdLst>
                      <a:gd name="connsiteX0" fmla="*/ 4957 w 109057"/>
                      <a:gd name="connsiteY0" fmla="*/ 4957 h 9914"/>
                      <a:gd name="connsiteX1" fmla="*/ 105091 w 109057"/>
                      <a:gd name="connsiteY1" fmla="*/ 4957 h 9914"/>
                    </a:gdLst>
                    <a:ahLst/>
                    <a:cxnLst>
                      <a:cxn ang="0">
                        <a:pos x="connsiteX0" y="connsiteY0"/>
                      </a:cxn>
                      <a:cxn ang="0">
                        <a:pos x="connsiteX1" y="connsiteY1"/>
                      </a:cxn>
                    </a:cxnLst>
                    <a:rect l="l" t="t" r="r" b="b"/>
                    <a:pathLst>
                      <a:path w="109057" h="9914">
                        <a:moveTo>
                          <a:pt x="4957" y="4957"/>
                        </a:moveTo>
                        <a:lnTo>
                          <a:pt x="105091" y="4957"/>
                        </a:lnTo>
                      </a:path>
                    </a:pathLst>
                  </a:custGeom>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79" name="Freeform: Shape 244">
                    <a:extLst>
                      <a:ext uri="{FF2B5EF4-FFF2-40B4-BE49-F238E27FC236}">
                        <a16:creationId xmlns:a16="http://schemas.microsoft.com/office/drawing/2014/main" id="{1E95ED32-25EE-4E0C-A542-52966006D0C1}"/>
                      </a:ext>
                    </a:extLst>
                  </p:cNvPr>
                  <p:cNvSpPr/>
                  <p:nvPr/>
                </p:nvSpPr>
                <p:spPr>
                  <a:xfrm>
                    <a:off x="7287435" y="2549599"/>
                    <a:ext cx="9914" cy="95838"/>
                  </a:xfrm>
                  <a:custGeom>
                    <a:avLst/>
                    <a:gdLst>
                      <a:gd name="connsiteX0" fmla="*/ 4957 w 9914"/>
                      <a:gd name="connsiteY0" fmla="*/ 94186 h 95838"/>
                      <a:gd name="connsiteX1" fmla="*/ 4957 w 9914"/>
                      <a:gd name="connsiteY1" fmla="*/ 4957 h 95838"/>
                    </a:gdLst>
                    <a:ahLst/>
                    <a:cxnLst>
                      <a:cxn ang="0">
                        <a:pos x="connsiteX0" y="connsiteY0"/>
                      </a:cxn>
                      <a:cxn ang="0">
                        <a:pos x="connsiteX1" y="connsiteY1"/>
                      </a:cxn>
                    </a:cxnLst>
                    <a:rect l="l" t="t" r="r" b="b"/>
                    <a:pathLst>
                      <a:path w="9914" h="95838">
                        <a:moveTo>
                          <a:pt x="4957" y="94186"/>
                        </a:moveTo>
                        <a:lnTo>
                          <a:pt x="4957" y="4957"/>
                        </a:lnTo>
                      </a:path>
                    </a:pathLst>
                  </a:custGeom>
                  <a:ln w="19050" cap="flat">
                    <a:solidFill>
                      <a:srgbClr val="FFFFFF"/>
                    </a:solidFill>
                    <a:prstDash val="solid"/>
                    <a:round/>
                  </a:ln>
                </p:spPr>
                <p:txBody>
                  <a:bodyPr rtlCol="0" anchor="ctr"/>
                  <a:lstStyle/>
                  <a:p>
                    <a:pPr defTabSz="761970">
                      <a:defRPr/>
                    </a:pPr>
                    <a:endParaRPr sz="3840" kern="0">
                      <a:solidFill>
                        <a:srgbClr val="FFFFFF"/>
                      </a:solidFill>
                    </a:endParaRPr>
                  </a:p>
                </p:txBody>
              </p:sp>
              <p:sp>
                <p:nvSpPr>
                  <p:cNvPr id="580" name="Freeform: Shape 245">
                    <a:extLst>
                      <a:ext uri="{FF2B5EF4-FFF2-40B4-BE49-F238E27FC236}">
                        <a16:creationId xmlns:a16="http://schemas.microsoft.com/office/drawing/2014/main" id="{A2857DB2-971F-428C-A124-562D3E6E6F7C}"/>
                      </a:ext>
                    </a:extLst>
                  </p:cNvPr>
                  <p:cNvSpPr/>
                  <p:nvPr/>
                </p:nvSpPr>
                <p:spPr>
                  <a:xfrm>
                    <a:off x="7173090" y="2663943"/>
                    <a:ext cx="211505" cy="208200"/>
                  </a:xfrm>
                  <a:custGeom>
                    <a:avLst/>
                    <a:gdLst>
                      <a:gd name="connsiteX0" fmla="*/ 206548 w 211504"/>
                      <a:gd name="connsiteY0" fmla="*/ 105752 h 208199"/>
                      <a:gd name="connsiteX1" fmla="*/ 105752 w 211504"/>
                      <a:gd name="connsiteY1" fmla="*/ 206547 h 208199"/>
                      <a:gd name="connsiteX2" fmla="*/ 4957 w 211504"/>
                      <a:gd name="connsiteY2" fmla="*/ 105752 h 208199"/>
                      <a:gd name="connsiteX3" fmla="*/ 105752 w 211504"/>
                      <a:gd name="connsiteY3" fmla="*/ 4957 h 208199"/>
                      <a:gd name="connsiteX4" fmla="*/ 206548 w 211504"/>
                      <a:gd name="connsiteY4" fmla="*/ 105752 h 20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04" h="208199">
                        <a:moveTo>
                          <a:pt x="206548" y="105752"/>
                        </a:moveTo>
                        <a:cubicBezTo>
                          <a:pt x="206548" y="161420"/>
                          <a:pt x="161420" y="206547"/>
                          <a:pt x="105752" y="206547"/>
                        </a:cubicBezTo>
                        <a:cubicBezTo>
                          <a:pt x="50085" y="206547"/>
                          <a:pt x="4957" y="161420"/>
                          <a:pt x="4957" y="105752"/>
                        </a:cubicBezTo>
                        <a:cubicBezTo>
                          <a:pt x="4957" y="50085"/>
                          <a:pt x="50085" y="4957"/>
                          <a:pt x="105752" y="4957"/>
                        </a:cubicBezTo>
                        <a:cubicBezTo>
                          <a:pt x="161420" y="4957"/>
                          <a:pt x="206548" y="50085"/>
                          <a:pt x="206548" y="105752"/>
                        </a:cubicBezTo>
                        <a:close/>
                      </a:path>
                    </a:pathLst>
                  </a:custGeom>
                  <a:noFill/>
                  <a:ln w="19050" cap="flat">
                    <a:solidFill>
                      <a:schemeClr val="accent1"/>
                    </a:solidFill>
                    <a:prstDash val="solid"/>
                    <a:round/>
                  </a:ln>
                </p:spPr>
                <p:txBody>
                  <a:bodyPr rtlCol="0" anchor="ctr"/>
                  <a:lstStyle/>
                  <a:p>
                    <a:pPr defTabSz="761970">
                      <a:defRPr/>
                    </a:pPr>
                    <a:endParaRPr sz="3840" kern="0">
                      <a:solidFill>
                        <a:srgbClr val="FFFFFF"/>
                      </a:solidFill>
                    </a:endParaRPr>
                  </a:p>
                </p:txBody>
              </p:sp>
              <p:sp>
                <p:nvSpPr>
                  <p:cNvPr id="581" name="Freeform: Shape 246">
                    <a:extLst>
                      <a:ext uri="{FF2B5EF4-FFF2-40B4-BE49-F238E27FC236}">
                        <a16:creationId xmlns:a16="http://schemas.microsoft.com/office/drawing/2014/main" id="{FFF32C93-40D7-4536-B4F8-BADCCA3A1EB0}"/>
                      </a:ext>
                    </a:extLst>
                  </p:cNvPr>
                  <p:cNvSpPr/>
                  <p:nvPr/>
                </p:nvSpPr>
                <p:spPr>
                  <a:xfrm>
                    <a:off x="7328084" y="2812327"/>
                    <a:ext cx="128886" cy="128886"/>
                  </a:xfrm>
                  <a:custGeom>
                    <a:avLst/>
                    <a:gdLst>
                      <a:gd name="connsiteX0" fmla="*/ 40979 w 128885"/>
                      <a:gd name="connsiteY0" fmla="*/ 4957 h 128885"/>
                      <a:gd name="connsiteX1" fmla="*/ 117319 w 128885"/>
                      <a:gd name="connsiteY1" fmla="*/ 81628 h 128885"/>
                      <a:gd name="connsiteX2" fmla="*/ 116658 w 128885"/>
                      <a:gd name="connsiteY2" fmla="*/ 117980 h 128885"/>
                      <a:gd name="connsiteX3" fmla="*/ 116658 w 128885"/>
                      <a:gd name="connsiteY3" fmla="*/ 117980 h 128885"/>
                      <a:gd name="connsiteX4" fmla="*/ 80306 w 128885"/>
                      <a:gd name="connsiteY4" fmla="*/ 118641 h 128885"/>
                      <a:gd name="connsiteX5" fmla="*/ 4957 w 128885"/>
                      <a:gd name="connsiteY5" fmla="*/ 4329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5" h="128885">
                        <a:moveTo>
                          <a:pt x="40979" y="4957"/>
                        </a:moveTo>
                        <a:lnTo>
                          <a:pt x="117319" y="81628"/>
                        </a:lnTo>
                        <a:cubicBezTo>
                          <a:pt x="127233" y="91542"/>
                          <a:pt x="126903" y="107735"/>
                          <a:pt x="116658" y="117980"/>
                        </a:cubicBezTo>
                        <a:lnTo>
                          <a:pt x="116658" y="117980"/>
                        </a:lnTo>
                        <a:cubicBezTo>
                          <a:pt x="106413" y="128225"/>
                          <a:pt x="90220" y="128555"/>
                          <a:pt x="80306" y="118641"/>
                        </a:cubicBezTo>
                        <a:lnTo>
                          <a:pt x="4957" y="43292"/>
                        </a:lnTo>
                      </a:path>
                    </a:pathLst>
                  </a:custGeom>
                  <a:noFill/>
                  <a:ln w="19050" cap="flat">
                    <a:solidFill>
                      <a:srgbClr val="FFFFFF"/>
                    </a:solidFill>
                    <a:prstDash val="solid"/>
                    <a:round/>
                  </a:ln>
                </p:spPr>
                <p:txBody>
                  <a:bodyPr rtlCol="0" anchor="ctr"/>
                  <a:lstStyle/>
                  <a:p>
                    <a:pPr defTabSz="761970">
                      <a:defRPr/>
                    </a:pPr>
                    <a:endParaRPr sz="3840" kern="0">
                      <a:solidFill>
                        <a:srgbClr val="FFFFFF"/>
                      </a:solidFill>
                    </a:endParaRPr>
                  </a:p>
                </p:txBody>
              </p:sp>
            </p:grpSp>
            <p:sp>
              <p:nvSpPr>
                <p:cNvPr id="567" name="TextBox 566">
                  <a:extLst>
                    <a:ext uri="{FF2B5EF4-FFF2-40B4-BE49-F238E27FC236}">
                      <a16:creationId xmlns:a16="http://schemas.microsoft.com/office/drawing/2014/main" id="{3898BBE8-1F5D-42CE-82A2-1132E9AE4AC0}"/>
                    </a:ext>
                  </a:extLst>
                </p:cNvPr>
                <p:cNvSpPr txBox="1"/>
                <p:nvPr/>
              </p:nvSpPr>
              <p:spPr>
                <a:xfrm>
                  <a:off x="5188913" y="5100380"/>
                  <a:ext cx="2155398" cy="632255"/>
                </a:xfrm>
                <a:prstGeom prst="rect">
                  <a:avLst/>
                </a:prstGeom>
                <a:noFill/>
              </p:spPr>
              <p:txBody>
                <a:bodyPr wrap="square" rtlCol="0">
                  <a:spAutoFit/>
                </a:bodyPr>
                <a:lstStyle/>
                <a:p>
                  <a:pPr algn="ctr" defTabSz="914382">
                    <a:defRPr/>
                  </a:pPr>
                  <a:r>
                    <a:rPr lang="en-US" sz="1333" b="1" kern="0" dirty="0">
                      <a:solidFill>
                        <a:srgbClr val="FFFFFF"/>
                      </a:solidFill>
                      <a:ea typeface="Amazon Ember" panose="02000000000000000000" pitchFamily="2" charset="0"/>
                    </a:rPr>
                    <a:t>Activity description</a:t>
                  </a:r>
                </a:p>
              </p:txBody>
            </p:sp>
          </p:grpSp>
        </p:grpSp>
        <p:grpSp>
          <p:nvGrpSpPr>
            <p:cNvPr id="497" name="Group 496"/>
            <p:cNvGrpSpPr/>
            <p:nvPr/>
          </p:nvGrpSpPr>
          <p:grpSpPr>
            <a:xfrm>
              <a:off x="6818782" y="2018922"/>
              <a:ext cx="2299561" cy="4070567"/>
              <a:chOff x="6818782" y="2412622"/>
              <a:chExt cx="2299561" cy="4070567"/>
            </a:xfrm>
          </p:grpSpPr>
          <p:sp>
            <p:nvSpPr>
              <p:cNvPr id="523" name="Rectangle 522">
                <a:extLst>
                  <a:ext uri="{FF2B5EF4-FFF2-40B4-BE49-F238E27FC236}">
                    <a16:creationId xmlns:a16="http://schemas.microsoft.com/office/drawing/2014/main" id="{81424513-C37E-4621-BCAA-0F5964F03AAC}"/>
                  </a:ext>
                </a:extLst>
              </p:cNvPr>
              <p:cNvSpPr/>
              <p:nvPr/>
            </p:nvSpPr>
            <p:spPr>
              <a:xfrm>
                <a:off x="6818782" y="2412622"/>
                <a:ext cx="2286000" cy="4070567"/>
              </a:xfrm>
              <a:prstGeom prst="rect">
                <a:avLst/>
              </a:prstGeom>
              <a:solidFill>
                <a:srgbClr val="131A23">
                  <a:alpha val="50000"/>
                </a:srgbClr>
              </a:solidFill>
              <a:ln w="9525" cap="flat" cmpd="sng" algn="ctr">
                <a:noFill/>
                <a:prstDash val="solid"/>
              </a:ln>
              <a:effectLst/>
            </p:spPr>
            <p:txBody>
              <a:bodyPr rtlCol="0" anchor="ctr"/>
              <a:lstStyle/>
              <a:p>
                <a:pPr algn="ctr" defTabSz="609587">
                  <a:defRPr/>
                </a:pPr>
                <a:endParaRPr sz="1500" kern="0">
                  <a:solidFill>
                    <a:srgbClr val="FFFFFF"/>
                  </a:solidFill>
                  <a:latin typeface="Amazon Ember"/>
                </a:endParaRPr>
              </a:p>
            </p:txBody>
          </p:sp>
          <p:cxnSp>
            <p:nvCxnSpPr>
              <p:cNvPr id="561" name="Straight Connector 560">
                <a:extLst>
                  <a:ext uri="{FF2B5EF4-FFF2-40B4-BE49-F238E27FC236}">
                    <a16:creationId xmlns:a16="http://schemas.microsoft.com/office/drawing/2014/main" id="{3C06840C-008B-43C0-80CD-0CB4B34A394D}"/>
                  </a:ext>
                </a:extLst>
              </p:cNvPr>
              <p:cNvCxnSpPr/>
              <p:nvPr/>
            </p:nvCxnSpPr>
            <p:spPr>
              <a:xfrm rot="16200000">
                <a:off x="7975343" y="1792088"/>
                <a:ext cx="0" cy="2286000"/>
              </a:xfrm>
              <a:prstGeom prst="line">
                <a:avLst/>
              </a:prstGeom>
              <a:noFill/>
              <a:ln w="19050" cap="flat" cmpd="sng" algn="ctr">
                <a:solidFill>
                  <a:srgbClr val="FF9900"/>
                </a:solidFill>
                <a:prstDash val="solid"/>
                <a:headEnd type="none"/>
                <a:tailEnd type="none"/>
              </a:ln>
              <a:effectLst/>
            </p:spPr>
          </p:cxnSp>
          <p:grpSp>
            <p:nvGrpSpPr>
              <p:cNvPr id="525" name="Group 524"/>
              <p:cNvGrpSpPr/>
              <p:nvPr/>
            </p:nvGrpSpPr>
            <p:grpSpPr>
              <a:xfrm>
                <a:off x="6883944" y="3852292"/>
                <a:ext cx="2155398" cy="1125877"/>
                <a:chOff x="7084870" y="4309874"/>
                <a:chExt cx="2155398" cy="1125877"/>
              </a:xfrm>
            </p:grpSpPr>
            <p:grpSp>
              <p:nvGrpSpPr>
                <p:cNvPr id="526" name="Group 525">
                  <a:extLst>
                    <a:ext uri="{FF2B5EF4-FFF2-40B4-BE49-F238E27FC236}">
                      <a16:creationId xmlns:a16="http://schemas.microsoft.com/office/drawing/2014/main" id="{075B319B-1267-4656-849E-9FC5AD461B02}"/>
                    </a:ext>
                  </a:extLst>
                </p:cNvPr>
                <p:cNvGrpSpPr>
                  <a:grpSpLocks noChangeAspect="1"/>
                </p:cNvGrpSpPr>
                <p:nvPr/>
              </p:nvGrpSpPr>
              <p:grpSpPr>
                <a:xfrm>
                  <a:off x="7493653" y="4309874"/>
                  <a:ext cx="896112" cy="669692"/>
                  <a:chOff x="16128616" y="3322519"/>
                  <a:chExt cx="562056" cy="420042"/>
                </a:xfrm>
              </p:grpSpPr>
              <p:sp>
                <p:nvSpPr>
                  <p:cNvPr id="528"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rgbClr val="FFFFFF"/>
                    </a:solidFill>
                    <a:prstDash val="solid"/>
                    <a:round/>
                  </a:ln>
                </p:spPr>
                <p:txBody>
                  <a:bodyPr rtlCol="0" anchor="ctr"/>
                  <a:lstStyle/>
                  <a:p>
                    <a:pPr defTabSz="761970">
                      <a:defRPr/>
                    </a:pPr>
                    <a:endParaRPr sz="2833" kern="0">
                      <a:solidFill>
                        <a:srgbClr val="FFFFFF"/>
                      </a:solidFill>
                    </a:endParaRPr>
                  </a:p>
                </p:txBody>
              </p:sp>
              <p:sp>
                <p:nvSpPr>
                  <p:cNvPr id="529"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61970">
                      <a:defRPr/>
                    </a:pPr>
                    <a:endParaRPr sz="2833" kern="0">
                      <a:solidFill>
                        <a:srgbClr val="FFFFFF"/>
                      </a:solidFill>
                    </a:endParaRPr>
                  </a:p>
                </p:txBody>
              </p:sp>
              <p:sp>
                <p:nvSpPr>
                  <p:cNvPr id="530"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rgbClr val="FFFFFF"/>
                    </a:solidFill>
                    <a:prstDash val="solid"/>
                    <a:round/>
                  </a:ln>
                </p:spPr>
                <p:txBody>
                  <a:bodyPr rtlCol="0" anchor="ctr"/>
                  <a:lstStyle/>
                  <a:p>
                    <a:pPr defTabSz="761970">
                      <a:defRPr/>
                    </a:pPr>
                    <a:endParaRPr sz="2833" kern="0">
                      <a:solidFill>
                        <a:srgbClr val="FFFFFF"/>
                      </a:solidFill>
                    </a:endParaRPr>
                  </a:p>
                </p:txBody>
              </p:sp>
              <p:sp>
                <p:nvSpPr>
                  <p:cNvPr id="531"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rgbClr val="FFFFFF"/>
                    </a:solidFill>
                    <a:prstDash val="solid"/>
                    <a:round/>
                  </a:ln>
                </p:spPr>
                <p:txBody>
                  <a:bodyPr rtlCol="0" anchor="ctr"/>
                  <a:lstStyle/>
                  <a:p>
                    <a:pPr defTabSz="761970">
                      <a:defRPr/>
                    </a:pPr>
                    <a:endParaRPr sz="2833" kern="0">
                      <a:solidFill>
                        <a:srgbClr val="FFFFFF"/>
                      </a:solidFill>
                    </a:endParaRPr>
                  </a:p>
                </p:txBody>
              </p:sp>
              <p:sp>
                <p:nvSpPr>
                  <p:cNvPr id="532"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rgbClr val="FFFFFF"/>
                    </a:solidFill>
                    <a:prstDash val="solid"/>
                    <a:round/>
                  </a:ln>
                </p:spPr>
                <p:txBody>
                  <a:bodyPr rtlCol="0" anchor="ctr"/>
                  <a:lstStyle/>
                  <a:p>
                    <a:pPr defTabSz="761970">
                      <a:defRPr/>
                    </a:pPr>
                    <a:endParaRPr sz="2833" kern="0">
                      <a:solidFill>
                        <a:srgbClr val="FFFFFF"/>
                      </a:solidFill>
                    </a:endParaRPr>
                  </a:p>
                </p:txBody>
              </p:sp>
              <p:sp>
                <p:nvSpPr>
                  <p:cNvPr id="533"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4"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5"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6"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7"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8"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39"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40"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41"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pPr defTabSz="761970">
                      <a:defRPr/>
                    </a:pPr>
                    <a:endParaRPr sz="2833" kern="0">
                      <a:solidFill>
                        <a:srgbClr val="FF9900"/>
                      </a:solidFill>
                    </a:endParaRPr>
                  </a:p>
                </p:txBody>
              </p:sp>
              <p:sp>
                <p:nvSpPr>
                  <p:cNvPr id="542"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3"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4"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5"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6"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7"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8"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49"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0"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1"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2"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3"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4"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5"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6"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7"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8"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59"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sp>
                <p:nvSpPr>
                  <p:cNvPr id="560"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rgbClr val="FFFFFF"/>
                  </a:solidFill>
                  <a:ln w="9525" cap="flat">
                    <a:noFill/>
                    <a:prstDash val="solid"/>
                    <a:miter/>
                  </a:ln>
                </p:spPr>
                <p:txBody>
                  <a:bodyPr rtlCol="0" anchor="ctr"/>
                  <a:lstStyle/>
                  <a:p>
                    <a:pPr defTabSz="761970">
                      <a:defRPr/>
                    </a:pPr>
                    <a:endParaRPr sz="2833" kern="0">
                      <a:solidFill>
                        <a:srgbClr val="FFFFFF"/>
                      </a:solidFill>
                    </a:endParaRPr>
                  </a:p>
                </p:txBody>
              </p:sp>
            </p:grpSp>
            <p:sp>
              <p:nvSpPr>
                <p:cNvPr id="527" name="TextBox 526">
                  <a:extLst>
                    <a:ext uri="{FF2B5EF4-FFF2-40B4-BE49-F238E27FC236}">
                      <a16:creationId xmlns:a16="http://schemas.microsoft.com/office/drawing/2014/main" id="{3898BBE8-1F5D-42CE-82A2-1132E9AE4AC0}"/>
                    </a:ext>
                  </a:extLst>
                </p:cNvPr>
                <p:cNvSpPr txBox="1"/>
                <p:nvPr/>
              </p:nvSpPr>
              <p:spPr>
                <a:xfrm>
                  <a:off x="7084870" y="5061543"/>
                  <a:ext cx="2155398" cy="374208"/>
                </a:xfrm>
                <a:prstGeom prst="rect">
                  <a:avLst/>
                </a:prstGeom>
                <a:noFill/>
              </p:spPr>
              <p:txBody>
                <a:bodyPr wrap="square" rtlCol="0">
                  <a:spAutoFit/>
                </a:bodyPr>
                <a:lstStyle/>
                <a:p>
                  <a:pPr algn="ctr" defTabSz="914382">
                    <a:defRPr/>
                  </a:pPr>
                  <a:r>
                    <a:rPr lang="en-US" sz="1333" b="1" kern="0" dirty="0">
                      <a:solidFill>
                        <a:srgbClr val="FFFFFF"/>
                      </a:solidFill>
                      <a:ea typeface="Amazon Ember" panose="02000000000000000000" pitchFamily="2" charset="0"/>
                    </a:rPr>
                    <a:t>Activity description</a:t>
                  </a:r>
                </a:p>
              </p:txBody>
            </p:sp>
          </p:grpSp>
        </p:grpSp>
        <p:cxnSp>
          <p:nvCxnSpPr>
            <p:cNvPr id="521" name="Straight Connector 520">
              <a:extLst>
                <a:ext uri="{FF2B5EF4-FFF2-40B4-BE49-F238E27FC236}">
                  <a16:creationId xmlns:a16="http://schemas.microsoft.com/office/drawing/2014/main" id="{A4AF1DC6-3522-48D2-BB17-6DC43AF388B3}"/>
                </a:ext>
              </a:extLst>
            </p:cNvPr>
            <p:cNvCxnSpPr/>
            <p:nvPr/>
          </p:nvCxnSpPr>
          <p:spPr>
            <a:xfrm rot="16200000">
              <a:off x="8043456" y="12201907"/>
              <a:ext cx="0" cy="2286000"/>
            </a:xfrm>
            <a:prstGeom prst="line">
              <a:avLst/>
            </a:prstGeom>
            <a:noFill/>
            <a:ln w="19050" cap="flat" cmpd="sng" algn="ctr">
              <a:solidFill>
                <a:srgbClr val="A166FF">
                  <a:lumMod val="40000"/>
                  <a:lumOff val="60000"/>
                </a:srgbClr>
              </a:solidFill>
              <a:prstDash val="solid"/>
              <a:headEnd type="none"/>
              <a:tailEnd type="none"/>
            </a:ln>
            <a:effectLst/>
          </p:spPr>
        </p:cxnSp>
        <p:cxnSp>
          <p:nvCxnSpPr>
            <p:cNvPr id="519" name="Straight Connector 518">
              <a:extLst>
                <a:ext uri="{FF2B5EF4-FFF2-40B4-BE49-F238E27FC236}">
                  <a16:creationId xmlns:a16="http://schemas.microsoft.com/office/drawing/2014/main" id="{3C06840C-008B-43C0-80CD-0CB4B34A394D}"/>
                </a:ext>
              </a:extLst>
            </p:cNvPr>
            <p:cNvCxnSpPr/>
            <p:nvPr/>
          </p:nvCxnSpPr>
          <p:spPr>
            <a:xfrm rot="16200000">
              <a:off x="10265800" y="1630913"/>
              <a:ext cx="0" cy="1828800"/>
            </a:xfrm>
            <a:prstGeom prst="line">
              <a:avLst/>
            </a:prstGeom>
            <a:noFill/>
            <a:ln w="19050" cap="flat" cmpd="sng" algn="ctr">
              <a:solidFill>
                <a:srgbClr val="FF9900"/>
              </a:solidFill>
              <a:prstDash val="solid"/>
              <a:headEnd type="none"/>
              <a:tailEnd type="none"/>
            </a:ln>
            <a:effectLst/>
          </p:spPr>
        </p:cxnSp>
        <p:sp>
          <p:nvSpPr>
            <p:cNvPr id="501" name="Rectangle 500">
              <a:extLst>
                <a:ext uri="{FF2B5EF4-FFF2-40B4-BE49-F238E27FC236}">
                  <a16:creationId xmlns:a16="http://schemas.microsoft.com/office/drawing/2014/main" id="{6AC5ACCC-AC19-467B-95AF-0775CE7E21BB}"/>
                </a:ext>
              </a:extLst>
            </p:cNvPr>
            <p:cNvSpPr/>
            <p:nvPr/>
          </p:nvSpPr>
          <p:spPr>
            <a:xfrm>
              <a:off x="11405903" y="2033475"/>
              <a:ext cx="2286000" cy="4058478"/>
            </a:xfrm>
            <a:prstGeom prst="rect">
              <a:avLst/>
            </a:prstGeom>
            <a:solidFill>
              <a:srgbClr val="131A23">
                <a:alpha val="50000"/>
              </a:srgbClr>
            </a:solidFill>
            <a:ln w="9525" cap="flat" cmpd="sng" algn="ctr">
              <a:noFill/>
              <a:prstDash val="solid"/>
            </a:ln>
            <a:effectLst/>
          </p:spPr>
          <p:txBody>
            <a:bodyPr rtlCol="0" anchor="ctr"/>
            <a:lstStyle/>
            <a:p>
              <a:pPr algn="ctr" defTabSz="609587">
                <a:defRPr/>
              </a:pPr>
              <a:endParaRPr sz="1500" kern="0">
                <a:solidFill>
                  <a:srgbClr val="FFFFFF"/>
                </a:solidFill>
                <a:latin typeface="Amazon Ember"/>
              </a:endParaRPr>
            </a:p>
          </p:txBody>
        </p:sp>
        <p:grpSp>
          <p:nvGrpSpPr>
            <p:cNvPr id="502" name="Group 501"/>
            <p:cNvGrpSpPr/>
            <p:nvPr/>
          </p:nvGrpSpPr>
          <p:grpSpPr>
            <a:xfrm>
              <a:off x="11433028" y="2129681"/>
              <a:ext cx="2286000" cy="430437"/>
              <a:chOff x="567200" y="2022022"/>
              <a:chExt cx="3212552" cy="375678"/>
            </a:xfrm>
          </p:grpSpPr>
          <p:cxnSp>
            <p:nvCxnSpPr>
              <p:cNvPr id="517" name="Straight Connector 516">
                <a:extLst>
                  <a:ext uri="{FF2B5EF4-FFF2-40B4-BE49-F238E27FC236}">
                    <a16:creationId xmlns:a16="http://schemas.microsoft.com/office/drawing/2014/main" id="{3C06840C-008B-43C0-80CD-0CB4B34A394D}"/>
                  </a:ext>
                </a:extLst>
              </p:cNvPr>
              <p:cNvCxnSpPr/>
              <p:nvPr/>
            </p:nvCxnSpPr>
            <p:spPr>
              <a:xfrm rot="16200000">
                <a:off x="2173476" y="791424"/>
                <a:ext cx="0" cy="3212552"/>
              </a:xfrm>
              <a:prstGeom prst="line">
                <a:avLst/>
              </a:prstGeom>
              <a:noFill/>
              <a:ln w="19050" cap="flat" cmpd="sng" algn="ctr">
                <a:solidFill>
                  <a:srgbClr val="FF9900"/>
                </a:solidFill>
                <a:prstDash val="solid"/>
                <a:headEnd type="none"/>
                <a:tailEnd type="none"/>
              </a:ln>
              <a:effectLst/>
            </p:spPr>
          </p:cxnSp>
          <p:sp>
            <p:nvSpPr>
              <p:cNvPr id="518" name="TextBox 517"/>
              <p:cNvSpPr txBox="1"/>
              <p:nvPr/>
            </p:nvSpPr>
            <p:spPr>
              <a:xfrm>
                <a:off x="975151" y="2022022"/>
                <a:ext cx="2402010" cy="326602"/>
              </a:xfrm>
              <a:prstGeom prst="rect">
                <a:avLst/>
              </a:prstGeom>
              <a:noFill/>
            </p:spPr>
            <p:txBody>
              <a:bodyPr wrap="none" rtlCol="0">
                <a:spAutoFit/>
              </a:bodyPr>
              <a:lstStyle/>
              <a:p>
                <a:pPr defTabSz="761970"/>
                <a:r>
                  <a:rPr lang="en-US" sz="1333" kern="0" dirty="0">
                    <a:solidFill>
                      <a:srgbClr val="FFFFFF"/>
                    </a:solidFill>
                    <a:ea typeface="Amazon Ember" panose="020B0603020204020204" pitchFamily="34" charset="0"/>
                    <a:cs typeface="Amazon Ember" panose="020B0603020204020204" pitchFamily="34" charset="0"/>
                  </a:rPr>
                  <a:t>Sprint duration </a:t>
                </a:r>
              </a:p>
            </p:txBody>
          </p:sp>
        </p:grpSp>
        <p:grpSp>
          <p:nvGrpSpPr>
            <p:cNvPr id="503" name="Group 502">
              <a:extLst>
                <a:ext uri="{FF2B5EF4-FFF2-40B4-BE49-F238E27FC236}">
                  <a16:creationId xmlns:a16="http://schemas.microsoft.com/office/drawing/2014/main" id="{853DE1FB-D136-4882-8BB8-CCCF760EC6A3}"/>
                </a:ext>
              </a:extLst>
            </p:cNvPr>
            <p:cNvGrpSpPr/>
            <p:nvPr/>
          </p:nvGrpSpPr>
          <p:grpSpPr>
            <a:xfrm>
              <a:off x="12213258" y="3416818"/>
              <a:ext cx="625891" cy="642564"/>
              <a:chOff x="11775652" y="4756665"/>
              <a:chExt cx="483729" cy="496615"/>
            </a:xfrm>
          </p:grpSpPr>
          <p:grpSp>
            <p:nvGrpSpPr>
              <p:cNvPr id="505"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509"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0"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1"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2"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FFFFFF"/>
                </a:solidFill>
                <a:ln w="15875" cap="flat">
                  <a:solidFill>
                    <a:srgbClr val="FFFFFF"/>
                  </a:solidFill>
                  <a:prstDash val="solid"/>
                  <a:miter/>
                </a:ln>
              </p:spPr>
              <p:txBody>
                <a:bodyPr rtlCol="0" anchor="ctr"/>
                <a:lstStyle/>
                <a:p>
                  <a:pPr defTabSz="609587">
                    <a:defRPr/>
                  </a:pPr>
                  <a:endParaRPr sz="1500" kern="0">
                    <a:solidFill>
                      <a:srgbClr val="FFFFFF"/>
                    </a:solidFill>
                  </a:endParaRPr>
                </a:p>
              </p:txBody>
            </p:sp>
            <p:sp>
              <p:nvSpPr>
                <p:cNvPr id="513"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4"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5"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rgbClr val="FFFFFF"/>
                  </a:solidFill>
                  <a:prstDash val="solid"/>
                  <a:round/>
                </a:ln>
              </p:spPr>
              <p:txBody>
                <a:bodyPr rtlCol="0" anchor="ctr"/>
                <a:lstStyle/>
                <a:p>
                  <a:pPr defTabSz="609587">
                    <a:defRPr/>
                  </a:pPr>
                  <a:endParaRPr sz="1500" kern="0">
                    <a:solidFill>
                      <a:srgbClr val="FFFFFF"/>
                    </a:solidFill>
                  </a:endParaRPr>
                </a:p>
              </p:txBody>
            </p:sp>
            <p:sp>
              <p:nvSpPr>
                <p:cNvPr id="516"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FFFFFF"/>
                </a:solidFill>
                <a:ln w="15875" cap="flat">
                  <a:solidFill>
                    <a:srgbClr val="FFFFFF"/>
                  </a:solidFill>
                  <a:prstDash val="solid"/>
                  <a:miter/>
                </a:ln>
              </p:spPr>
              <p:txBody>
                <a:bodyPr rtlCol="0" anchor="ctr"/>
                <a:lstStyle/>
                <a:p>
                  <a:pPr defTabSz="609587">
                    <a:defRPr/>
                  </a:pPr>
                  <a:endParaRPr sz="1500" kern="0">
                    <a:solidFill>
                      <a:srgbClr val="FFFFFF"/>
                    </a:solidFill>
                  </a:endParaRPr>
                </a:p>
              </p:txBody>
            </p:sp>
          </p:grpSp>
          <p:grpSp>
            <p:nvGrpSpPr>
              <p:cNvPr id="506"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507"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sp>
              <p:nvSpPr>
                <p:cNvPr id="508"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chemeClr val="accent1"/>
                  </a:solidFill>
                  <a:prstDash val="solid"/>
                  <a:round/>
                </a:ln>
              </p:spPr>
              <p:txBody>
                <a:bodyPr rtlCol="0" anchor="ctr"/>
                <a:lstStyle/>
                <a:p>
                  <a:pPr defTabSz="609587">
                    <a:defRPr/>
                  </a:pPr>
                  <a:endParaRPr sz="1500" kern="0">
                    <a:solidFill>
                      <a:srgbClr val="FFFFFF"/>
                    </a:solidFill>
                  </a:endParaRPr>
                </a:p>
              </p:txBody>
            </p:sp>
          </p:grpSp>
        </p:grpSp>
        <p:sp>
          <p:nvSpPr>
            <p:cNvPr id="504" name="TextBox 503">
              <a:extLst>
                <a:ext uri="{FF2B5EF4-FFF2-40B4-BE49-F238E27FC236}">
                  <a16:creationId xmlns:a16="http://schemas.microsoft.com/office/drawing/2014/main" id="{E32D9E3F-0FDB-4838-89BF-F9B5F247C6C4}"/>
                </a:ext>
              </a:extLst>
            </p:cNvPr>
            <p:cNvSpPr txBox="1"/>
            <p:nvPr/>
          </p:nvSpPr>
          <p:spPr>
            <a:xfrm>
              <a:off x="11537387" y="4222076"/>
              <a:ext cx="2275689" cy="367835"/>
            </a:xfrm>
            <a:prstGeom prst="rect">
              <a:avLst/>
            </a:prstGeom>
            <a:noFill/>
          </p:spPr>
          <p:txBody>
            <a:bodyPr wrap="square" rtlCol="0">
              <a:spAutoFit/>
            </a:bodyPr>
            <a:lstStyle/>
            <a:p>
              <a:pPr algn="ctr" defTabSz="914382">
                <a:defRPr/>
              </a:pPr>
              <a:r>
                <a:rPr lang="en-US" sz="1300" b="1" kern="0" dirty="0">
                  <a:solidFill>
                    <a:srgbClr val="FFFFFF"/>
                  </a:solidFill>
                  <a:ea typeface="Amazon Ember" panose="02000000000000000000" pitchFamily="2" charset="0"/>
                </a:rPr>
                <a:t>Activity description</a:t>
              </a:r>
            </a:p>
          </p:txBody>
        </p:sp>
      </p:grpSp>
      <p:cxnSp>
        <p:nvCxnSpPr>
          <p:cNvPr id="955" name="Shape 157">
            <a:extLst>
              <a:ext uri="{FF2B5EF4-FFF2-40B4-BE49-F238E27FC236}">
                <a16:creationId xmlns:a16="http://schemas.microsoft.com/office/drawing/2014/main" id="{9400E852-BE4A-C441-A9D3-853F0A5E6B86}"/>
              </a:ext>
            </a:extLst>
          </p:cNvPr>
          <p:cNvCxnSpPr/>
          <p:nvPr/>
        </p:nvCxnSpPr>
        <p:spPr>
          <a:xfrm>
            <a:off x="366720" y="937123"/>
            <a:ext cx="11387200" cy="0"/>
          </a:xfrm>
          <a:prstGeom prst="straightConnector1">
            <a:avLst/>
          </a:prstGeom>
          <a:noFill/>
          <a:ln w="12700" cap="sq" cmpd="sng">
            <a:solidFill>
              <a:schemeClr val="accent1"/>
            </a:solidFill>
            <a:prstDash val="solid"/>
            <a:round/>
            <a:headEnd type="none" w="med" len="med"/>
            <a:tailEnd type="none" w="med" len="med"/>
          </a:ln>
        </p:spPr>
      </p:cxnSp>
      <p:sp>
        <p:nvSpPr>
          <p:cNvPr id="956" name="TextBox 955"/>
          <p:cNvSpPr txBox="1"/>
          <p:nvPr/>
        </p:nvSpPr>
        <p:spPr>
          <a:xfrm>
            <a:off x="2138678" y="1989299"/>
            <a:ext cx="1409360" cy="297454"/>
          </a:xfrm>
          <a:prstGeom prst="rect">
            <a:avLst/>
          </a:prstGeom>
          <a:noFill/>
        </p:spPr>
        <p:txBody>
          <a:bodyPr wrap="none" rtlCol="0">
            <a:spAutoFit/>
          </a:bodyPr>
          <a:lstStyle/>
          <a:p>
            <a:pPr defTabSz="761970">
              <a:defRPr/>
            </a:pPr>
            <a:r>
              <a:rPr sz="1333" kern="0" dirty="0">
                <a:solidFill>
                  <a:srgbClr val="FFFFFF"/>
                </a:solidFill>
                <a:ea typeface="Amazon Ember" panose="020B0603020204020204" pitchFamily="34" charset="0"/>
                <a:cs typeface="Amazon Ember" panose="020B0603020204020204" pitchFamily="34" charset="0"/>
              </a:rPr>
              <a:t>Sprint duration </a:t>
            </a:r>
          </a:p>
        </p:txBody>
      </p:sp>
      <p:sp>
        <p:nvSpPr>
          <p:cNvPr id="957" name="TextBox 956"/>
          <p:cNvSpPr txBox="1"/>
          <p:nvPr/>
        </p:nvSpPr>
        <p:spPr>
          <a:xfrm>
            <a:off x="4013257" y="1990290"/>
            <a:ext cx="1409360" cy="297454"/>
          </a:xfrm>
          <a:prstGeom prst="rect">
            <a:avLst/>
          </a:prstGeom>
          <a:noFill/>
        </p:spPr>
        <p:txBody>
          <a:bodyPr wrap="none" rtlCol="0">
            <a:spAutoFit/>
          </a:bodyPr>
          <a:lstStyle/>
          <a:p>
            <a:pPr defTabSz="761970">
              <a:defRPr/>
            </a:pPr>
            <a:r>
              <a:rPr sz="1333" kern="0" dirty="0">
                <a:solidFill>
                  <a:srgbClr val="FFFFFF"/>
                </a:solidFill>
                <a:ea typeface="Amazon Ember" panose="020B0603020204020204" pitchFamily="34" charset="0"/>
                <a:cs typeface="Amazon Ember" panose="020B0603020204020204" pitchFamily="34" charset="0"/>
              </a:rPr>
              <a:t>Sprint duration </a:t>
            </a:r>
          </a:p>
        </p:txBody>
      </p:sp>
      <p:sp>
        <p:nvSpPr>
          <p:cNvPr id="958" name="TextBox 957"/>
          <p:cNvSpPr txBox="1"/>
          <p:nvPr/>
        </p:nvSpPr>
        <p:spPr>
          <a:xfrm>
            <a:off x="5840156" y="1991868"/>
            <a:ext cx="1409360" cy="297454"/>
          </a:xfrm>
          <a:prstGeom prst="rect">
            <a:avLst/>
          </a:prstGeom>
          <a:noFill/>
        </p:spPr>
        <p:txBody>
          <a:bodyPr wrap="none" rtlCol="0">
            <a:spAutoFit/>
          </a:bodyPr>
          <a:lstStyle/>
          <a:p>
            <a:pPr defTabSz="761970">
              <a:defRPr/>
            </a:pPr>
            <a:r>
              <a:rPr sz="1333" kern="0" dirty="0">
                <a:solidFill>
                  <a:srgbClr val="FFFFFF"/>
                </a:solidFill>
                <a:ea typeface="Amazon Ember" panose="020B0603020204020204" pitchFamily="34" charset="0"/>
                <a:cs typeface="Amazon Ember" panose="020B0603020204020204" pitchFamily="34" charset="0"/>
              </a:rPr>
              <a:t>Sprint duration </a:t>
            </a:r>
          </a:p>
        </p:txBody>
      </p:sp>
      <p:sp>
        <p:nvSpPr>
          <p:cNvPr id="959" name="TextBox 958"/>
          <p:cNvSpPr txBox="1"/>
          <p:nvPr/>
        </p:nvSpPr>
        <p:spPr>
          <a:xfrm>
            <a:off x="7870055" y="1993522"/>
            <a:ext cx="1409360" cy="297454"/>
          </a:xfrm>
          <a:prstGeom prst="rect">
            <a:avLst/>
          </a:prstGeom>
          <a:noFill/>
        </p:spPr>
        <p:txBody>
          <a:bodyPr wrap="none" rtlCol="0">
            <a:spAutoFit/>
          </a:bodyPr>
          <a:lstStyle/>
          <a:p>
            <a:pPr defTabSz="761970">
              <a:defRPr/>
            </a:pPr>
            <a:r>
              <a:rPr sz="1333" kern="0" dirty="0">
                <a:solidFill>
                  <a:srgbClr val="FFFFFF"/>
                </a:solidFill>
                <a:ea typeface="Amazon Ember" panose="020B0603020204020204" pitchFamily="34" charset="0"/>
                <a:cs typeface="Amazon Ember" panose="020B0603020204020204" pitchFamily="34" charset="0"/>
              </a:rPr>
              <a:t>Sprint duration </a:t>
            </a:r>
          </a:p>
        </p:txBody>
      </p:sp>
    </p:spTree>
    <p:extLst>
      <p:ext uri="{BB962C8B-B14F-4D97-AF65-F5344CB8AC3E}">
        <p14:creationId xmlns:p14="http://schemas.microsoft.com/office/powerpoint/2010/main" val="183232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Engagement Roadmap</a:t>
            </a:r>
          </a:p>
        </p:txBody>
      </p:sp>
      <p:sp>
        <p:nvSpPr>
          <p:cNvPr id="42" name="Rounded Rectangle 41"/>
          <p:cNvSpPr/>
          <p:nvPr/>
        </p:nvSpPr>
        <p:spPr>
          <a:xfrm>
            <a:off x="1379941" y="1124606"/>
            <a:ext cx="2494945" cy="38101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Week-1</a:t>
            </a:r>
          </a:p>
        </p:txBody>
      </p:sp>
      <p:cxnSp>
        <p:nvCxnSpPr>
          <p:cNvPr id="4" name="Straight Connector 3"/>
          <p:cNvCxnSpPr/>
          <p:nvPr/>
        </p:nvCxnSpPr>
        <p:spPr>
          <a:xfrm>
            <a:off x="4508518" y="1156136"/>
            <a:ext cx="0" cy="4529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8195865" y="1154848"/>
            <a:ext cx="0" cy="4584313"/>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421984" y="3515710"/>
            <a:ext cx="10457793" cy="2"/>
          </a:xfrm>
          <a:prstGeom prst="line">
            <a:avLst/>
          </a:prstGeom>
          <a:ln w="9525">
            <a:solidFill>
              <a:srgbClr val="232F3E"/>
            </a:solidFill>
            <a:prstDash val="sysDot"/>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37461" y="963018"/>
            <a:ext cx="1650124" cy="7041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&lt;Work Stream&gt;</a:t>
            </a:r>
          </a:p>
        </p:txBody>
      </p:sp>
      <p:sp>
        <p:nvSpPr>
          <p:cNvPr id="15" name="TextBox 14"/>
          <p:cNvSpPr txBox="1"/>
          <p:nvPr/>
        </p:nvSpPr>
        <p:spPr>
          <a:xfrm>
            <a:off x="1014400" y="157370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Rounded Rectangle 45"/>
          <p:cNvSpPr/>
          <p:nvPr/>
        </p:nvSpPr>
        <p:spPr>
          <a:xfrm>
            <a:off x="4986489" y="1090924"/>
            <a:ext cx="2494945" cy="38101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Week-2</a:t>
            </a:r>
          </a:p>
        </p:txBody>
      </p:sp>
      <p:sp>
        <p:nvSpPr>
          <p:cNvPr id="47" name="Rounded Rectangle 46"/>
          <p:cNvSpPr/>
          <p:nvPr/>
        </p:nvSpPr>
        <p:spPr>
          <a:xfrm>
            <a:off x="8619566" y="1090924"/>
            <a:ext cx="2494945" cy="38101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Week-3</a:t>
            </a:r>
          </a:p>
        </p:txBody>
      </p:sp>
      <p:sp>
        <p:nvSpPr>
          <p:cNvPr id="17" name="Rounded Rectangle 16">
            <a:extLst>
              <a:ext uri="{FF2B5EF4-FFF2-40B4-BE49-F238E27FC236}">
                <a16:creationId xmlns:a16="http://schemas.microsoft.com/office/drawing/2014/main" id="{6C341562-57E3-474A-8DE3-8E9B3F08393B}"/>
              </a:ext>
            </a:extLst>
          </p:cNvPr>
          <p:cNvSpPr/>
          <p:nvPr/>
        </p:nvSpPr>
        <p:spPr>
          <a:xfrm>
            <a:off x="41647" y="3419827"/>
            <a:ext cx="1650124" cy="70419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&lt;Work Stream&gt;</a:t>
            </a:r>
          </a:p>
        </p:txBody>
      </p:sp>
      <p:sp>
        <p:nvSpPr>
          <p:cNvPr id="18" name="TextBox 17">
            <a:extLst>
              <a:ext uri="{FF2B5EF4-FFF2-40B4-BE49-F238E27FC236}">
                <a16:creationId xmlns:a16="http://schemas.microsoft.com/office/drawing/2014/main" id="{2E55C8F6-50F9-9E43-9DD4-824C425F7AE5}"/>
              </a:ext>
            </a:extLst>
          </p:cNvPr>
          <p:cNvSpPr txBox="1"/>
          <p:nvPr/>
        </p:nvSpPr>
        <p:spPr>
          <a:xfrm>
            <a:off x="4832593" y="157370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DD5E1A45-44A2-B349-AF7E-AC7BAC3AB553}"/>
              </a:ext>
            </a:extLst>
          </p:cNvPr>
          <p:cNvSpPr txBox="1"/>
          <p:nvPr/>
        </p:nvSpPr>
        <p:spPr>
          <a:xfrm>
            <a:off x="8500117" y="157370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TextBox 21">
            <a:extLst>
              <a:ext uri="{FF2B5EF4-FFF2-40B4-BE49-F238E27FC236}">
                <a16:creationId xmlns:a16="http://schemas.microsoft.com/office/drawing/2014/main" id="{CF1786CC-90C1-CC4A-BB25-E365B80019E7}"/>
              </a:ext>
            </a:extLst>
          </p:cNvPr>
          <p:cNvSpPr txBox="1"/>
          <p:nvPr/>
        </p:nvSpPr>
        <p:spPr>
          <a:xfrm>
            <a:off x="1014400" y="407657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E16ED851-35DB-5247-84AA-9A8848C182DF}"/>
              </a:ext>
            </a:extLst>
          </p:cNvPr>
          <p:cNvSpPr txBox="1"/>
          <p:nvPr/>
        </p:nvSpPr>
        <p:spPr>
          <a:xfrm>
            <a:off x="4832593" y="407657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C129B0C6-3091-CF42-BE83-14D619CF1AFC}"/>
              </a:ext>
            </a:extLst>
          </p:cNvPr>
          <p:cNvSpPr txBox="1"/>
          <p:nvPr/>
        </p:nvSpPr>
        <p:spPr>
          <a:xfrm>
            <a:off x="8500117" y="4076573"/>
            <a:ext cx="3636573" cy="1600438"/>
          </a:xfrm>
          <a:prstGeom prst="rect">
            <a:avLst/>
          </a:prstGeom>
          <a:noFill/>
        </p:spPr>
        <p:txBody>
          <a:bodyPr wrap="square" rtlCol="0">
            <a:spAutoFit/>
          </a:bodyPr>
          <a:lstStyle/>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r>
              <a:rPr lang="en-US" sz="1400" dirty="0">
                <a:latin typeface="Amazon Ember" panose="020B0603020204020204" pitchFamily="34" charset="0"/>
                <a:ea typeface="Amazon Ember" panose="020B0603020204020204" pitchFamily="34" charset="0"/>
                <a:cs typeface="Amazon Ember" panose="020B0603020204020204" pitchFamily="34" charset="0"/>
              </a:rPr>
              <a:t>&lt;Activity&gt; </a:t>
            </a:r>
          </a:p>
          <a:p>
            <a:pPr marL="228591" indent="-228591">
              <a:buFont typeface="Wingdings" panose="05000000000000000000" pitchFamily="2" charset="2"/>
              <a:buChar char="ü"/>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a:p>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3448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lstStyle/>
          <a:p>
            <a:r>
              <a:rPr lang="en-US" dirty="0"/>
              <a:t>Roadmap / Timeline</a:t>
            </a:r>
          </a:p>
        </p:txBody>
      </p:sp>
      <p:graphicFrame>
        <p:nvGraphicFramePr>
          <p:cNvPr id="4" name="Table 3"/>
          <p:cNvGraphicFramePr>
            <a:graphicFrameLocks noGrp="1"/>
          </p:cNvGraphicFramePr>
          <p:nvPr/>
        </p:nvGraphicFramePr>
        <p:xfrm>
          <a:off x="1976553" y="1127874"/>
          <a:ext cx="9679224" cy="381000"/>
        </p:xfrm>
        <a:graphic>
          <a:graphicData uri="http://schemas.openxmlformats.org/drawingml/2006/table">
            <a:tbl>
              <a:tblPr firstRow="1" bandRow="1">
                <a:tableStyleId>{21E4AEA4-8DFA-4A89-87EB-49C32662AFE0}</a:tableStyleId>
              </a:tblPr>
              <a:tblGrid>
                <a:gridCol w="1613204">
                  <a:extLst>
                    <a:ext uri="{9D8B030D-6E8A-4147-A177-3AD203B41FA5}">
                      <a16:colId xmlns:a16="http://schemas.microsoft.com/office/drawing/2014/main" val="2289462039"/>
                    </a:ext>
                  </a:extLst>
                </a:gridCol>
                <a:gridCol w="1613204">
                  <a:extLst>
                    <a:ext uri="{9D8B030D-6E8A-4147-A177-3AD203B41FA5}">
                      <a16:colId xmlns:a16="http://schemas.microsoft.com/office/drawing/2014/main" val="612553065"/>
                    </a:ext>
                  </a:extLst>
                </a:gridCol>
                <a:gridCol w="1613204">
                  <a:extLst>
                    <a:ext uri="{9D8B030D-6E8A-4147-A177-3AD203B41FA5}">
                      <a16:colId xmlns:a16="http://schemas.microsoft.com/office/drawing/2014/main" val="3882917596"/>
                    </a:ext>
                  </a:extLst>
                </a:gridCol>
                <a:gridCol w="1613204">
                  <a:extLst>
                    <a:ext uri="{9D8B030D-6E8A-4147-A177-3AD203B41FA5}">
                      <a16:colId xmlns:a16="http://schemas.microsoft.com/office/drawing/2014/main" val="1733935659"/>
                    </a:ext>
                  </a:extLst>
                </a:gridCol>
                <a:gridCol w="1613204">
                  <a:extLst>
                    <a:ext uri="{9D8B030D-6E8A-4147-A177-3AD203B41FA5}">
                      <a16:colId xmlns:a16="http://schemas.microsoft.com/office/drawing/2014/main" val="4236406916"/>
                    </a:ext>
                  </a:extLst>
                </a:gridCol>
                <a:gridCol w="1613204">
                  <a:extLst>
                    <a:ext uri="{9D8B030D-6E8A-4147-A177-3AD203B41FA5}">
                      <a16:colId xmlns:a16="http://schemas.microsoft.com/office/drawing/2014/main" val="1120416787"/>
                    </a:ext>
                  </a:extLst>
                </a:gridCol>
              </a:tblGrid>
              <a:tr h="381000">
                <a:tc>
                  <a:txBody>
                    <a:bodyPr/>
                    <a:lstStyle/>
                    <a:p>
                      <a:r>
                        <a:rPr lang="en-US" sz="2000" dirty="0"/>
                        <a:t>Jul</a:t>
                      </a:r>
                    </a:p>
                  </a:txBody>
                  <a:tcPr marL="76200" marR="76200" marT="38100" marB="38100"/>
                </a:tc>
                <a:tc>
                  <a:txBody>
                    <a:bodyPr/>
                    <a:lstStyle/>
                    <a:p>
                      <a:r>
                        <a:rPr lang="en-US" sz="2000" dirty="0"/>
                        <a:t>Aug</a:t>
                      </a:r>
                    </a:p>
                  </a:txBody>
                  <a:tcPr marL="76200" marR="76200" marT="38100" marB="38100"/>
                </a:tc>
                <a:tc>
                  <a:txBody>
                    <a:bodyPr/>
                    <a:lstStyle/>
                    <a:p>
                      <a:r>
                        <a:rPr lang="en-US" sz="2000" dirty="0"/>
                        <a:t>Sep</a:t>
                      </a:r>
                    </a:p>
                  </a:txBody>
                  <a:tcPr marL="76200" marR="76200" marT="38100" marB="38100"/>
                </a:tc>
                <a:tc>
                  <a:txBody>
                    <a:bodyPr/>
                    <a:lstStyle/>
                    <a:p>
                      <a:r>
                        <a:rPr lang="en-US" sz="2000" dirty="0"/>
                        <a:t>Oct</a:t>
                      </a:r>
                    </a:p>
                  </a:txBody>
                  <a:tcPr marL="76200" marR="76200" marT="38100" marB="38100"/>
                </a:tc>
                <a:tc>
                  <a:txBody>
                    <a:bodyPr/>
                    <a:lstStyle/>
                    <a:p>
                      <a:r>
                        <a:rPr lang="en-US" sz="2000" dirty="0"/>
                        <a:t>Nov</a:t>
                      </a:r>
                    </a:p>
                  </a:txBody>
                  <a:tcPr marL="76200" marR="76200" marT="38100" marB="38100"/>
                </a:tc>
                <a:tc>
                  <a:txBody>
                    <a:bodyPr/>
                    <a:lstStyle/>
                    <a:p>
                      <a:r>
                        <a:rPr lang="en-US" sz="2000" dirty="0"/>
                        <a:t>Dec</a:t>
                      </a:r>
                    </a:p>
                  </a:txBody>
                  <a:tcPr marL="76200" marR="76200" marT="38100" marB="38100"/>
                </a:tc>
                <a:extLst>
                  <a:ext uri="{0D108BD9-81ED-4DB2-BD59-A6C34878D82A}">
                    <a16:rowId xmlns:a16="http://schemas.microsoft.com/office/drawing/2014/main" val="3466425528"/>
                  </a:ext>
                </a:extLst>
              </a:tr>
            </a:tbl>
          </a:graphicData>
        </a:graphic>
      </p:graphicFrame>
      <p:sp>
        <p:nvSpPr>
          <p:cNvPr id="5" name="Rectangle 4"/>
          <p:cNvSpPr/>
          <p:nvPr/>
        </p:nvSpPr>
        <p:spPr>
          <a:xfrm>
            <a:off x="3935895" y="2299553"/>
            <a:ext cx="4479236" cy="22579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2</a:t>
            </a:r>
          </a:p>
        </p:txBody>
      </p:sp>
      <p:sp>
        <p:nvSpPr>
          <p:cNvPr id="6" name="TextBox 5"/>
          <p:cNvSpPr txBox="1"/>
          <p:nvPr/>
        </p:nvSpPr>
        <p:spPr>
          <a:xfrm>
            <a:off x="172937" y="1692345"/>
            <a:ext cx="1623207" cy="348878"/>
          </a:xfrm>
          <a:prstGeom prst="rect">
            <a:avLst/>
          </a:prstGeom>
          <a:noFill/>
        </p:spPr>
        <p:txBody>
          <a:bodyPr wrap="square" rtlCol="0">
            <a:spAutoFit/>
          </a:bodyPr>
          <a:lstStyle/>
          <a:p>
            <a:pPr algn="l"/>
            <a:r>
              <a:rPr lang="en-US" sz="16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Workstream 1</a:t>
            </a:r>
          </a:p>
        </p:txBody>
      </p:sp>
      <p:sp>
        <p:nvSpPr>
          <p:cNvPr id="8" name="Rectangle 7"/>
          <p:cNvSpPr/>
          <p:nvPr/>
        </p:nvSpPr>
        <p:spPr>
          <a:xfrm>
            <a:off x="9649177" y="76819"/>
            <a:ext cx="143934" cy="13767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1167" dirty="0"/>
          </a:p>
        </p:txBody>
      </p:sp>
      <p:sp>
        <p:nvSpPr>
          <p:cNvPr id="10" name="Rectangle 9"/>
          <p:cNvSpPr/>
          <p:nvPr/>
        </p:nvSpPr>
        <p:spPr>
          <a:xfrm>
            <a:off x="9644941" y="617961"/>
            <a:ext cx="143934" cy="13767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167" dirty="0"/>
          </a:p>
        </p:txBody>
      </p:sp>
      <p:sp>
        <p:nvSpPr>
          <p:cNvPr id="11" name="Rectangle 10"/>
          <p:cNvSpPr/>
          <p:nvPr/>
        </p:nvSpPr>
        <p:spPr>
          <a:xfrm>
            <a:off x="9644941" y="430355"/>
            <a:ext cx="143934" cy="137673"/>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167" dirty="0"/>
          </a:p>
        </p:txBody>
      </p:sp>
      <p:sp>
        <p:nvSpPr>
          <p:cNvPr id="12" name="Rectangle 11"/>
          <p:cNvSpPr/>
          <p:nvPr/>
        </p:nvSpPr>
        <p:spPr>
          <a:xfrm>
            <a:off x="9649176" y="256868"/>
            <a:ext cx="143934" cy="137673"/>
          </a:xfrm>
          <a:prstGeom prst="rect">
            <a:avLst/>
          </a:prstGeom>
          <a:solidFill>
            <a:srgbClr val="FFF8AE"/>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167" dirty="0"/>
          </a:p>
        </p:txBody>
      </p:sp>
      <p:sp>
        <p:nvSpPr>
          <p:cNvPr id="13" name="TextBox 12"/>
          <p:cNvSpPr txBox="1"/>
          <p:nvPr/>
        </p:nvSpPr>
        <p:spPr>
          <a:xfrm>
            <a:off x="9889067" y="26018"/>
            <a:ext cx="1608667" cy="990336"/>
          </a:xfrm>
          <a:prstGeom prst="rect">
            <a:avLst/>
          </a:prstGeom>
          <a:noFill/>
        </p:spPr>
        <p:txBody>
          <a:bodyPr wrap="square" rtlCol="0">
            <a:spAutoFit/>
          </a:bodyPr>
          <a:lstStyle/>
          <a:p>
            <a:pPr algn="l"/>
            <a:r>
              <a:rPr lang="en-US" sz="11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Yet to begin</a:t>
            </a:r>
          </a:p>
          <a:p>
            <a:pPr algn="l"/>
            <a:r>
              <a:rPr lang="en-US" sz="11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In Progress</a:t>
            </a:r>
          </a:p>
          <a:p>
            <a:r>
              <a:rPr lang="en-US" sz="11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Complete</a:t>
            </a:r>
          </a:p>
          <a:p>
            <a:pPr algn="l"/>
            <a:r>
              <a:rPr lang="en-US" sz="11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At Risk</a:t>
            </a:r>
          </a:p>
          <a:p>
            <a:pPr algn="l"/>
            <a:r>
              <a:rPr lang="en-US" sz="11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Milestone</a:t>
            </a:r>
          </a:p>
        </p:txBody>
      </p:sp>
      <p:sp>
        <p:nvSpPr>
          <p:cNvPr id="14" name="Isosceles Triangle 13"/>
          <p:cNvSpPr/>
          <p:nvPr/>
        </p:nvSpPr>
        <p:spPr>
          <a:xfrm>
            <a:off x="9644940" y="783891"/>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6" name="Rectangle 15"/>
          <p:cNvSpPr/>
          <p:nvPr/>
        </p:nvSpPr>
        <p:spPr>
          <a:xfrm>
            <a:off x="1972528" y="5096213"/>
            <a:ext cx="1144052" cy="246293"/>
          </a:xfrm>
          <a:prstGeom prst="rect">
            <a:avLst/>
          </a:prstGeom>
          <a:solidFill>
            <a:srgbClr val="FFF8AE"/>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750" dirty="0"/>
              <a:t>Activity 6</a:t>
            </a:r>
          </a:p>
        </p:txBody>
      </p:sp>
      <p:sp>
        <p:nvSpPr>
          <p:cNvPr id="17" name="Pentagon 16"/>
          <p:cNvSpPr/>
          <p:nvPr/>
        </p:nvSpPr>
        <p:spPr>
          <a:xfrm>
            <a:off x="3977325" y="5828053"/>
            <a:ext cx="7678453" cy="267947"/>
          </a:xfrm>
          <a:prstGeom prst="homePlat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8</a:t>
            </a:r>
          </a:p>
        </p:txBody>
      </p:sp>
      <p:sp>
        <p:nvSpPr>
          <p:cNvPr id="24" name="Rectangle 23"/>
          <p:cNvSpPr/>
          <p:nvPr/>
        </p:nvSpPr>
        <p:spPr>
          <a:xfrm>
            <a:off x="2985912" y="1721727"/>
            <a:ext cx="1829613" cy="229577"/>
          </a:xfrm>
          <a:prstGeom prst="rect">
            <a:avLst/>
          </a:prstGeom>
          <a:solidFill>
            <a:srgbClr val="FFF8AE"/>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750" dirty="0"/>
              <a:t>Activity 1</a:t>
            </a:r>
          </a:p>
        </p:txBody>
      </p:sp>
      <p:sp>
        <p:nvSpPr>
          <p:cNvPr id="27" name="Rectangle 26"/>
          <p:cNvSpPr/>
          <p:nvPr/>
        </p:nvSpPr>
        <p:spPr>
          <a:xfrm>
            <a:off x="5483087" y="3254174"/>
            <a:ext cx="2458277" cy="24856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3</a:t>
            </a:r>
          </a:p>
        </p:txBody>
      </p:sp>
      <p:sp>
        <p:nvSpPr>
          <p:cNvPr id="30" name="Rectangle 29"/>
          <p:cNvSpPr/>
          <p:nvPr/>
        </p:nvSpPr>
        <p:spPr>
          <a:xfrm>
            <a:off x="6712226" y="3879586"/>
            <a:ext cx="1702905" cy="24154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4</a:t>
            </a:r>
          </a:p>
        </p:txBody>
      </p:sp>
      <p:sp>
        <p:nvSpPr>
          <p:cNvPr id="32" name="Rectangle 31"/>
          <p:cNvSpPr/>
          <p:nvPr/>
        </p:nvSpPr>
        <p:spPr>
          <a:xfrm>
            <a:off x="7751538" y="4441011"/>
            <a:ext cx="935263" cy="24409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5</a:t>
            </a:r>
          </a:p>
        </p:txBody>
      </p:sp>
      <p:sp>
        <p:nvSpPr>
          <p:cNvPr id="41" name="Isosceles Triangle 40"/>
          <p:cNvSpPr/>
          <p:nvPr/>
        </p:nvSpPr>
        <p:spPr>
          <a:xfrm>
            <a:off x="6945876" y="2605549"/>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2" name="TextBox 41"/>
          <p:cNvSpPr txBox="1"/>
          <p:nvPr/>
        </p:nvSpPr>
        <p:spPr>
          <a:xfrm>
            <a:off x="7103815" y="2569551"/>
            <a:ext cx="4303325" cy="220510"/>
          </a:xfrm>
          <a:prstGeom prst="rect">
            <a:avLst/>
          </a:prstGeom>
          <a:noFill/>
        </p:spPr>
        <p:txBody>
          <a:bodyPr wrap="square" rtlCol="0">
            <a:spAutoFit/>
          </a:bodyPr>
          <a:lstStyle/>
          <a:p>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2</a:t>
            </a:r>
          </a:p>
        </p:txBody>
      </p:sp>
      <p:sp>
        <p:nvSpPr>
          <p:cNvPr id="43" name="Isosceles Triangle 42"/>
          <p:cNvSpPr/>
          <p:nvPr/>
        </p:nvSpPr>
        <p:spPr>
          <a:xfrm>
            <a:off x="3977325" y="2001685"/>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4" name="TextBox 43"/>
          <p:cNvSpPr txBox="1"/>
          <p:nvPr/>
        </p:nvSpPr>
        <p:spPr>
          <a:xfrm>
            <a:off x="4135265" y="1965687"/>
            <a:ext cx="1869295" cy="220510"/>
          </a:xfrm>
          <a:prstGeom prst="rect">
            <a:avLst/>
          </a:prstGeom>
          <a:noFill/>
        </p:spPr>
        <p:txBody>
          <a:bodyPr wrap="square" rtlCol="0">
            <a:spAutoFit/>
          </a:bodyPr>
          <a:lstStyle/>
          <a:p>
            <a:pPr algn="l"/>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1</a:t>
            </a:r>
          </a:p>
        </p:txBody>
      </p:sp>
      <p:sp>
        <p:nvSpPr>
          <p:cNvPr id="48" name="Isosceles Triangle 47"/>
          <p:cNvSpPr/>
          <p:nvPr/>
        </p:nvSpPr>
        <p:spPr>
          <a:xfrm>
            <a:off x="7870436" y="3606309"/>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49" name="TextBox 48"/>
          <p:cNvSpPr txBox="1"/>
          <p:nvPr/>
        </p:nvSpPr>
        <p:spPr>
          <a:xfrm>
            <a:off x="8028375" y="3570311"/>
            <a:ext cx="2792025" cy="220510"/>
          </a:xfrm>
          <a:prstGeom prst="rect">
            <a:avLst/>
          </a:prstGeom>
          <a:noFill/>
        </p:spPr>
        <p:txBody>
          <a:bodyPr wrap="square" rtlCol="0">
            <a:spAutoFit/>
          </a:bodyPr>
          <a:lstStyle/>
          <a:p>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4</a:t>
            </a:r>
          </a:p>
        </p:txBody>
      </p:sp>
      <p:sp>
        <p:nvSpPr>
          <p:cNvPr id="50" name="Isosceles Triangle 49"/>
          <p:cNvSpPr/>
          <p:nvPr/>
        </p:nvSpPr>
        <p:spPr>
          <a:xfrm>
            <a:off x="7611356" y="2905269"/>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1" name="TextBox 50"/>
          <p:cNvSpPr txBox="1"/>
          <p:nvPr/>
        </p:nvSpPr>
        <p:spPr>
          <a:xfrm>
            <a:off x="7769295" y="2869271"/>
            <a:ext cx="4303325" cy="220510"/>
          </a:xfrm>
          <a:prstGeom prst="rect">
            <a:avLst/>
          </a:prstGeom>
          <a:noFill/>
        </p:spPr>
        <p:txBody>
          <a:bodyPr wrap="square" rtlCol="0">
            <a:spAutoFit/>
          </a:bodyPr>
          <a:lstStyle/>
          <a:p>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3</a:t>
            </a:r>
          </a:p>
        </p:txBody>
      </p:sp>
      <p:sp>
        <p:nvSpPr>
          <p:cNvPr id="52" name="Isosceles Triangle 51"/>
          <p:cNvSpPr/>
          <p:nvPr/>
        </p:nvSpPr>
        <p:spPr>
          <a:xfrm>
            <a:off x="8340336" y="4220989"/>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3" name="TextBox 52"/>
          <p:cNvSpPr txBox="1"/>
          <p:nvPr/>
        </p:nvSpPr>
        <p:spPr>
          <a:xfrm>
            <a:off x="8498275" y="4184991"/>
            <a:ext cx="2792025" cy="220510"/>
          </a:xfrm>
          <a:prstGeom prst="rect">
            <a:avLst/>
          </a:prstGeom>
          <a:noFill/>
        </p:spPr>
        <p:txBody>
          <a:bodyPr wrap="square" rtlCol="0">
            <a:spAutoFit/>
          </a:bodyPr>
          <a:lstStyle/>
          <a:p>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5</a:t>
            </a:r>
          </a:p>
        </p:txBody>
      </p:sp>
      <p:sp>
        <p:nvSpPr>
          <p:cNvPr id="54" name="Isosceles Triangle 53"/>
          <p:cNvSpPr/>
          <p:nvPr/>
        </p:nvSpPr>
        <p:spPr>
          <a:xfrm>
            <a:off x="8619736" y="4744229"/>
            <a:ext cx="146756" cy="15240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5" name="TextBox 54"/>
          <p:cNvSpPr txBox="1"/>
          <p:nvPr/>
        </p:nvSpPr>
        <p:spPr>
          <a:xfrm>
            <a:off x="8777675" y="4708231"/>
            <a:ext cx="3054489" cy="220510"/>
          </a:xfrm>
          <a:prstGeom prst="rect">
            <a:avLst/>
          </a:prstGeom>
          <a:noFill/>
        </p:spPr>
        <p:txBody>
          <a:bodyPr wrap="square" rtlCol="0">
            <a:spAutoFit/>
          </a:bodyPr>
          <a:lstStyle/>
          <a:p>
            <a:r>
              <a:rPr lang="en-US" sz="833"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Milestone 6</a:t>
            </a:r>
          </a:p>
        </p:txBody>
      </p:sp>
      <p:sp>
        <p:nvSpPr>
          <p:cNvPr id="56" name="Rectangle 55"/>
          <p:cNvSpPr/>
          <p:nvPr/>
        </p:nvSpPr>
        <p:spPr>
          <a:xfrm>
            <a:off x="3116580" y="5421046"/>
            <a:ext cx="2057400" cy="262228"/>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750" dirty="0"/>
              <a:t>Activity 7</a:t>
            </a:r>
          </a:p>
        </p:txBody>
      </p:sp>
      <p:sp>
        <p:nvSpPr>
          <p:cNvPr id="33" name="TextBox 32"/>
          <p:cNvSpPr txBox="1"/>
          <p:nvPr/>
        </p:nvSpPr>
        <p:spPr>
          <a:xfrm>
            <a:off x="172937" y="5024837"/>
            <a:ext cx="1623207" cy="348878"/>
          </a:xfrm>
          <a:prstGeom prst="rect">
            <a:avLst/>
          </a:prstGeom>
          <a:noFill/>
        </p:spPr>
        <p:txBody>
          <a:bodyPr wrap="square" rtlCol="0">
            <a:spAutoFit/>
          </a:bodyPr>
          <a:lstStyle/>
          <a:p>
            <a:pPr algn="l"/>
            <a:r>
              <a:rPr lang="en-US" sz="1667"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Workstream 2</a:t>
            </a:r>
          </a:p>
        </p:txBody>
      </p:sp>
    </p:spTree>
    <p:extLst>
      <p:ext uri="{BB962C8B-B14F-4D97-AF65-F5344CB8AC3E}">
        <p14:creationId xmlns:p14="http://schemas.microsoft.com/office/powerpoint/2010/main" val="346555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776B163-BD52-1A4D-A6F1-46AF17B1E418}"/>
              </a:ext>
            </a:extLst>
          </p:cNvPr>
          <p:cNvSpPr/>
          <p:nvPr/>
        </p:nvSpPr>
        <p:spPr>
          <a:xfrm>
            <a:off x="894094" y="995067"/>
            <a:ext cx="2689365" cy="5089809"/>
          </a:xfrm>
          <a:prstGeom prst="roundRect">
            <a:avLst>
              <a:gd name="adj" fmla="val 4221"/>
            </a:avLst>
          </a:prstGeom>
          <a:solidFill>
            <a:srgbClr val="E5EAF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a:xfrm>
            <a:off x="457200" y="174882"/>
            <a:ext cx="11259550" cy="588157"/>
          </a:xfrm>
          <a:ln>
            <a:noFill/>
          </a:ln>
        </p:spPr>
        <p:txBody>
          <a:bodyPr anchor="ctr"/>
          <a:lstStyle/>
          <a:p>
            <a:r>
              <a:rPr lang="en-US" sz="2333" dirty="0"/>
              <a:t>Business Value Roadmap - &lt;Release Name&gt; </a:t>
            </a:r>
          </a:p>
        </p:txBody>
      </p:sp>
      <p:graphicFrame>
        <p:nvGraphicFramePr>
          <p:cNvPr id="7" name="Table 7">
            <a:extLst>
              <a:ext uri="{FF2B5EF4-FFF2-40B4-BE49-F238E27FC236}">
                <a16:creationId xmlns:a16="http://schemas.microsoft.com/office/drawing/2014/main" id="{E14B8F9A-52AE-0741-B91D-3B1655DCB5AC}"/>
              </a:ext>
            </a:extLst>
          </p:cNvPr>
          <p:cNvGraphicFramePr>
            <a:graphicFrameLocks noGrp="1"/>
          </p:cNvGraphicFramePr>
          <p:nvPr>
            <p:extLst>
              <p:ext uri="{D42A27DB-BD31-4B8C-83A1-F6EECF244321}">
                <p14:modId xmlns:p14="http://schemas.microsoft.com/office/powerpoint/2010/main" val="3167098618"/>
              </p:ext>
            </p:extLst>
          </p:nvPr>
        </p:nvGraphicFramePr>
        <p:xfrm>
          <a:off x="886141" y="800668"/>
          <a:ext cx="2687623" cy="5616803"/>
        </p:xfrm>
        <a:graphic>
          <a:graphicData uri="http://schemas.openxmlformats.org/drawingml/2006/table">
            <a:tbl>
              <a:tblPr firstRow="1" bandRow="1">
                <a:tableStyleId>{073A0DAA-6AF3-43AB-8588-CEC1D06C72B9}</a:tableStyleId>
              </a:tblPr>
              <a:tblGrid>
                <a:gridCol w="2687623">
                  <a:extLst>
                    <a:ext uri="{9D8B030D-6E8A-4147-A177-3AD203B41FA5}">
                      <a16:colId xmlns:a16="http://schemas.microsoft.com/office/drawing/2014/main" val="574153375"/>
                    </a:ext>
                  </a:extLst>
                </a:gridCol>
              </a:tblGrid>
              <a:tr h="360441">
                <a:tc>
                  <a:txBody>
                    <a:bodyPr/>
                    <a:lstStyle/>
                    <a:p>
                      <a:r>
                        <a:rPr lang="en-US" sz="9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&lt;LRP Period | Work Stream 1 | WS Leader Name&gt;</a:t>
                      </a:r>
                    </a:p>
                  </a:txBody>
                  <a:tcPr marL="76200" marR="76200" marT="38100" marB="381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9237706"/>
                  </a:ext>
                </a:extLst>
              </a:tr>
              <a:tr h="1463558">
                <a:tc>
                  <a:txBody>
                    <a:bodyPr/>
                    <a:lstStyle/>
                    <a:p>
                      <a:r>
                        <a:rPr lang="en-US" sz="1000" dirty="0">
                          <a:solidFill>
                            <a:schemeClr val="bg1"/>
                          </a:solidFill>
                          <a:latin typeface="Itau Display" panose="020B0503020204020204" pitchFamily="34" charset="0"/>
                          <a:cs typeface="Itau Display" panose="020B0503020204020204" pitchFamily="34" charset="0"/>
                        </a:rPr>
                        <a:t>&lt;High Level Description&gt;</a:t>
                      </a: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Objectives: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txBody>
                  <a:tcPr marL="76200" marR="76200" marT="38100" marB="3810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5714711"/>
                  </a:ext>
                </a:extLst>
              </a:tr>
              <a:tr h="1154296">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Goals / Metrics: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737916"/>
                  </a:ext>
                </a:extLst>
              </a:tr>
              <a:tr h="2638508">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Business Services: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3&gt;</a:t>
                      </a: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3&gt;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054214"/>
                  </a:ext>
                </a:extLst>
              </a:tr>
            </a:tbl>
          </a:graphicData>
        </a:graphic>
      </p:graphicFrame>
      <p:sp>
        <p:nvSpPr>
          <p:cNvPr id="4" name="Round Same Side Corner Rectangle 3">
            <a:extLst>
              <a:ext uri="{FF2B5EF4-FFF2-40B4-BE49-F238E27FC236}">
                <a16:creationId xmlns:a16="http://schemas.microsoft.com/office/drawing/2014/main" id="{A12FFB2E-252C-414E-AB1F-42874A5EAF43}"/>
              </a:ext>
            </a:extLst>
          </p:cNvPr>
          <p:cNvSpPr/>
          <p:nvPr/>
        </p:nvSpPr>
        <p:spPr>
          <a:xfrm rot="16200000">
            <a:off x="-23351" y="1661256"/>
            <a:ext cx="1433616" cy="286239"/>
          </a:xfrm>
          <a:prstGeom prst="round2SameRect">
            <a:avLst>
              <a:gd name="adj1" fmla="val 31457"/>
              <a:gd name="adj2" fmla="val 0"/>
            </a:avLst>
          </a:prstGeom>
          <a:solidFill>
            <a:srgbClr val="527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Objectives</a:t>
            </a:r>
          </a:p>
        </p:txBody>
      </p:sp>
      <p:sp>
        <p:nvSpPr>
          <p:cNvPr id="21" name="Round Same Side Corner Rectangle 20">
            <a:extLst>
              <a:ext uri="{FF2B5EF4-FFF2-40B4-BE49-F238E27FC236}">
                <a16:creationId xmlns:a16="http://schemas.microsoft.com/office/drawing/2014/main" id="{85CD4353-6F4E-8243-A6DD-DE7792B108B9}"/>
              </a:ext>
            </a:extLst>
          </p:cNvPr>
          <p:cNvSpPr/>
          <p:nvPr/>
        </p:nvSpPr>
        <p:spPr>
          <a:xfrm rot="16200000">
            <a:off x="252840" y="2962853"/>
            <a:ext cx="881236" cy="286239"/>
          </a:xfrm>
          <a:prstGeom prst="round2SameRect">
            <a:avLst>
              <a:gd name="adj1" fmla="val 31457"/>
              <a:gd name="adj2" fmla="val 0"/>
            </a:avLst>
          </a:prstGeom>
          <a:solidFill>
            <a:srgbClr val="527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OKRs</a:t>
            </a:r>
          </a:p>
        </p:txBody>
      </p:sp>
      <p:sp>
        <p:nvSpPr>
          <p:cNvPr id="22" name="Round Same Side Corner Rectangle 21">
            <a:extLst>
              <a:ext uri="{FF2B5EF4-FFF2-40B4-BE49-F238E27FC236}">
                <a16:creationId xmlns:a16="http://schemas.microsoft.com/office/drawing/2014/main" id="{706D64E4-5661-B643-B079-1796D21DC21E}"/>
              </a:ext>
            </a:extLst>
          </p:cNvPr>
          <p:cNvSpPr/>
          <p:nvPr/>
        </p:nvSpPr>
        <p:spPr>
          <a:xfrm rot="16200000">
            <a:off x="117762" y="4110871"/>
            <a:ext cx="1151393" cy="286239"/>
          </a:xfrm>
          <a:prstGeom prst="round2SameRect">
            <a:avLst>
              <a:gd name="adj1" fmla="val 31457"/>
              <a:gd name="adj2" fmla="val 0"/>
            </a:avLst>
          </a:prstGeom>
          <a:solidFill>
            <a:srgbClr val="527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Services</a:t>
            </a:r>
          </a:p>
        </p:txBody>
      </p:sp>
      <p:sp>
        <p:nvSpPr>
          <p:cNvPr id="23" name="Rounded Rectangle 22">
            <a:extLst>
              <a:ext uri="{FF2B5EF4-FFF2-40B4-BE49-F238E27FC236}">
                <a16:creationId xmlns:a16="http://schemas.microsoft.com/office/drawing/2014/main" id="{4DFA971C-CA9A-BB4D-971B-157D636F28EE}"/>
              </a:ext>
            </a:extLst>
          </p:cNvPr>
          <p:cNvSpPr/>
          <p:nvPr/>
        </p:nvSpPr>
        <p:spPr>
          <a:xfrm>
            <a:off x="3633436" y="995067"/>
            <a:ext cx="2689365" cy="5089809"/>
          </a:xfrm>
          <a:prstGeom prst="roundRect">
            <a:avLst>
              <a:gd name="adj" fmla="val 4221"/>
            </a:avLst>
          </a:prstGeom>
          <a:solidFill>
            <a:srgbClr val="E5EAF0">
              <a:alpha val="18431"/>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ounded Rectangle 24">
            <a:extLst>
              <a:ext uri="{FF2B5EF4-FFF2-40B4-BE49-F238E27FC236}">
                <a16:creationId xmlns:a16="http://schemas.microsoft.com/office/drawing/2014/main" id="{DCB7AAB9-0293-1E48-89C3-E299C5581DE0}"/>
              </a:ext>
            </a:extLst>
          </p:cNvPr>
          <p:cNvSpPr/>
          <p:nvPr/>
        </p:nvSpPr>
        <p:spPr>
          <a:xfrm>
            <a:off x="6382423" y="995067"/>
            <a:ext cx="2689365" cy="5089809"/>
          </a:xfrm>
          <a:prstGeom prst="roundRect">
            <a:avLst>
              <a:gd name="adj" fmla="val 4221"/>
            </a:avLst>
          </a:prstGeom>
          <a:solidFill>
            <a:srgbClr val="E5EAF0">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Rounded Rectangle 26">
            <a:extLst>
              <a:ext uri="{FF2B5EF4-FFF2-40B4-BE49-F238E27FC236}">
                <a16:creationId xmlns:a16="http://schemas.microsoft.com/office/drawing/2014/main" id="{31DAFDE5-4BFC-D34C-9D1D-3CA06E792793}"/>
              </a:ext>
            </a:extLst>
          </p:cNvPr>
          <p:cNvSpPr/>
          <p:nvPr/>
        </p:nvSpPr>
        <p:spPr>
          <a:xfrm>
            <a:off x="9141057" y="995067"/>
            <a:ext cx="2689365" cy="5089809"/>
          </a:xfrm>
          <a:prstGeom prst="roundRect">
            <a:avLst>
              <a:gd name="adj" fmla="val 4221"/>
            </a:avLst>
          </a:prstGeom>
          <a:solidFill>
            <a:srgbClr val="E5EAF0">
              <a:alpha val="18431"/>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ound Same Side Corner Rectangle 11">
            <a:extLst>
              <a:ext uri="{FF2B5EF4-FFF2-40B4-BE49-F238E27FC236}">
                <a16:creationId xmlns:a16="http://schemas.microsoft.com/office/drawing/2014/main" id="{91179A9A-B3ED-F043-B0F3-1DB996E2665A}"/>
              </a:ext>
            </a:extLst>
          </p:cNvPr>
          <p:cNvSpPr/>
          <p:nvPr/>
        </p:nvSpPr>
        <p:spPr>
          <a:xfrm>
            <a:off x="894094" y="995066"/>
            <a:ext cx="2689365" cy="92501"/>
          </a:xfrm>
          <a:prstGeom prst="round2SameRect">
            <a:avLst>
              <a:gd name="adj1" fmla="val 50000"/>
              <a:gd name="adj2" fmla="val 0"/>
            </a:avLst>
          </a:prstGeom>
          <a:solidFill>
            <a:srgbClr val="E5EA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Round Same Side Corner Rectangle 28">
            <a:extLst>
              <a:ext uri="{FF2B5EF4-FFF2-40B4-BE49-F238E27FC236}">
                <a16:creationId xmlns:a16="http://schemas.microsoft.com/office/drawing/2014/main" id="{9CC769E5-03F4-8B4A-B499-3B70E7F23190}"/>
              </a:ext>
            </a:extLst>
          </p:cNvPr>
          <p:cNvSpPr/>
          <p:nvPr/>
        </p:nvSpPr>
        <p:spPr>
          <a:xfrm>
            <a:off x="3635178" y="995066"/>
            <a:ext cx="2689365" cy="92501"/>
          </a:xfrm>
          <a:prstGeom prst="round2SameRect">
            <a:avLst>
              <a:gd name="adj1" fmla="val 50000"/>
              <a:gd name="adj2" fmla="val 0"/>
            </a:avLst>
          </a:prstGeom>
          <a:solidFill>
            <a:srgbClr val="E5EAF0">
              <a:alpha val="5137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0" name="Round Same Side Corner Rectangle 29">
            <a:extLst>
              <a:ext uri="{FF2B5EF4-FFF2-40B4-BE49-F238E27FC236}">
                <a16:creationId xmlns:a16="http://schemas.microsoft.com/office/drawing/2014/main" id="{A2A75230-486A-8549-B956-838018D5100F}"/>
              </a:ext>
            </a:extLst>
          </p:cNvPr>
          <p:cNvSpPr/>
          <p:nvPr/>
        </p:nvSpPr>
        <p:spPr>
          <a:xfrm>
            <a:off x="6386844" y="995066"/>
            <a:ext cx="2689365" cy="92501"/>
          </a:xfrm>
          <a:prstGeom prst="round2SameRect">
            <a:avLst>
              <a:gd name="adj1" fmla="val 50000"/>
              <a:gd name="adj2" fmla="val 0"/>
            </a:avLst>
          </a:prstGeom>
          <a:solidFill>
            <a:srgbClr val="E5EA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 Same Side Corner Rectangle 30">
            <a:extLst>
              <a:ext uri="{FF2B5EF4-FFF2-40B4-BE49-F238E27FC236}">
                <a16:creationId xmlns:a16="http://schemas.microsoft.com/office/drawing/2014/main" id="{EEA30EBB-B113-2946-AFC3-7F30266FB17A}"/>
              </a:ext>
            </a:extLst>
          </p:cNvPr>
          <p:cNvSpPr/>
          <p:nvPr/>
        </p:nvSpPr>
        <p:spPr>
          <a:xfrm>
            <a:off x="9149094" y="995066"/>
            <a:ext cx="2689365" cy="92501"/>
          </a:xfrm>
          <a:prstGeom prst="round2SameRect">
            <a:avLst>
              <a:gd name="adj1" fmla="val 50000"/>
              <a:gd name="adj2" fmla="val 0"/>
            </a:avLst>
          </a:prstGeom>
          <a:solidFill>
            <a:srgbClr val="E5EAF0">
              <a:alpha val="51373"/>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ound Same Side Corner Rectangle 21">
            <a:extLst>
              <a:ext uri="{FF2B5EF4-FFF2-40B4-BE49-F238E27FC236}">
                <a16:creationId xmlns:a16="http://schemas.microsoft.com/office/drawing/2014/main" id="{18BA67CE-34A2-4C4C-919C-41B3D9AB8DAB}"/>
              </a:ext>
            </a:extLst>
          </p:cNvPr>
          <p:cNvSpPr/>
          <p:nvPr/>
        </p:nvSpPr>
        <p:spPr>
          <a:xfrm rot="16200000">
            <a:off x="157846" y="5403180"/>
            <a:ext cx="1077153" cy="286239"/>
          </a:xfrm>
          <a:prstGeom prst="round2SameRect">
            <a:avLst>
              <a:gd name="adj1" fmla="val 31457"/>
              <a:gd name="adj2" fmla="val 0"/>
            </a:avLst>
          </a:prstGeom>
          <a:solidFill>
            <a:srgbClr val="95B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75" b="1" i="0" u="none" strike="noStrike" kern="1200" cap="none" spc="0" normalizeH="0" baseline="0" noProof="0" dirty="0">
                <a:ln>
                  <a:noFill/>
                </a:ln>
                <a:solidFill>
                  <a:srgbClr val="232F3E">
                    <a:lumMod val="90000"/>
                    <a:lumOff val="1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(Deliverable)</a:t>
            </a:r>
          </a:p>
        </p:txBody>
      </p:sp>
      <p:graphicFrame>
        <p:nvGraphicFramePr>
          <p:cNvPr id="32" name="Table 7">
            <a:extLst>
              <a:ext uri="{FF2B5EF4-FFF2-40B4-BE49-F238E27FC236}">
                <a16:creationId xmlns:a16="http://schemas.microsoft.com/office/drawing/2014/main" id="{B933B8AA-24A3-47C1-A180-4965CC4C9225}"/>
              </a:ext>
            </a:extLst>
          </p:cNvPr>
          <p:cNvGraphicFramePr>
            <a:graphicFrameLocks noGrp="1"/>
          </p:cNvGraphicFramePr>
          <p:nvPr>
            <p:extLst>
              <p:ext uri="{D42A27DB-BD31-4B8C-83A1-F6EECF244321}">
                <p14:modId xmlns:p14="http://schemas.microsoft.com/office/powerpoint/2010/main" val="1903946188"/>
              </p:ext>
            </p:extLst>
          </p:nvPr>
        </p:nvGraphicFramePr>
        <p:xfrm>
          <a:off x="3636919" y="800669"/>
          <a:ext cx="2687623" cy="5535569"/>
        </p:xfrm>
        <a:graphic>
          <a:graphicData uri="http://schemas.openxmlformats.org/drawingml/2006/table">
            <a:tbl>
              <a:tblPr firstRow="1" bandRow="1">
                <a:tableStyleId>{073A0DAA-6AF3-43AB-8588-CEC1D06C72B9}</a:tableStyleId>
              </a:tblPr>
              <a:tblGrid>
                <a:gridCol w="2687623">
                  <a:extLst>
                    <a:ext uri="{9D8B030D-6E8A-4147-A177-3AD203B41FA5}">
                      <a16:colId xmlns:a16="http://schemas.microsoft.com/office/drawing/2014/main" val="574153375"/>
                    </a:ext>
                  </a:extLst>
                </a:gridCol>
              </a:tblGrid>
              <a:tr h="360441">
                <a:tc>
                  <a:txBody>
                    <a:bodyPr/>
                    <a:lstStyle/>
                    <a:p>
                      <a:r>
                        <a:rPr lang="en-US" sz="9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&lt;LRP Period | Work Stream 2 | WS Leader Name&gt;</a:t>
                      </a:r>
                    </a:p>
                  </a:txBody>
                  <a:tcPr marL="76200" marR="76200" marT="38100" marB="381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9237706"/>
                  </a:ext>
                </a:extLst>
              </a:tr>
              <a:tr h="1382324">
                <a:tc>
                  <a:txBody>
                    <a:bodyPr/>
                    <a:lstStyle/>
                    <a:p>
                      <a:r>
                        <a:rPr lang="en-US" sz="1000" dirty="0">
                          <a:solidFill>
                            <a:schemeClr val="bg1"/>
                          </a:solidFill>
                          <a:latin typeface="Itau Display" panose="020B0503020204020204" pitchFamily="34" charset="0"/>
                          <a:cs typeface="Itau Display" panose="020B0503020204020204" pitchFamily="34" charset="0"/>
                        </a:rPr>
                        <a:t>&lt;High Level Description&gt;</a:t>
                      </a: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Objectives: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txBody>
                  <a:tcPr marL="76200" marR="76200" marT="38100" marB="3810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5714711"/>
                  </a:ext>
                </a:extLst>
              </a:tr>
              <a:tr h="1154296">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Goals / Metrics: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737916"/>
                  </a:ext>
                </a:extLst>
              </a:tr>
              <a:tr h="2638508">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Business Services: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3&gt;</a:t>
                      </a: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3&gt;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054214"/>
                  </a:ext>
                </a:extLst>
              </a:tr>
            </a:tbl>
          </a:graphicData>
        </a:graphic>
      </p:graphicFrame>
      <p:graphicFrame>
        <p:nvGraphicFramePr>
          <p:cNvPr id="33" name="Table 7">
            <a:extLst>
              <a:ext uri="{FF2B5EF4-FFF2-40B4-BE49-F238E27FC236}">
                <a16:creationId xmlns:a16="http://schemas.microsoft.com/office/drawing/2014/main" id="{B64B9C6D-1BF4-4FFF-95E2-A0337342EED5}"/>
              </a:ext>
            </a:extLst>
          </p:cNvPr>
          <p:cNvGraphicFramePr>
            <a:graphicFrameLocks noGrp="1"/>
          </p:cNvGraphicFramePr>
          <p:nvPr>
            <p:extLst>
              <p:ext uri="{D42A27DB-BD31-4B8C-83A1-F6EECF244321}">
                <p14:modId xmlns:p14="http://schemas.microsoft.com/office/powerpoint/2010/main" val="1740382409"/>
              </p:ext>
            </p:extLst>
          </p:nvPr>
        </p:nvGraphicFramePr>
        <p:xfrm>
          <a:off x="6375237" y="800669"/>
          <a:ext cx="2687623" cy="5535569"/>
        </p:xfrm>
        <a:graphic>
          <a:graphicData uri="http://schemas.openxmlformats.org/drawingml/2006/table">
            <a:tbl>
              <a:tblPr firstRow="1" bandRow="1">
                <a:tableStyleId>{073A0DAA-6AF3-43AB-8588-CEC1D06C72B9}</a:tableStyleId>
              </a:tblPr>
              <a:tblGrid>
                <a:gridCol w="2687623">
                  <a:extLst>
                    <a:ext uri="{9D8B030D-6E8A-4147-A177-3AD203B41FA5}">
                      <a16:colId xmlns:a16="http://schemas.microsoft.com/office/drawing/2014/main" val="574153375"/>
                    </a:ext>
                  </a:extLst>
                </a:gridCol>
              </a:tblGrid>
              <a:tr h="360441">
                <a:tc>
                  <a:txBody>
                    <a:bodyPr/>
                    <a:lstStyle/>
                    <a:p>
                      <a:r>
                        <a:rPr lang="en-US" sz="9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&lt;LRP Period | Work Stream 3 | WS Leader Name&gt;</a:t>
                      </a:r>
                    </a:p>
                  </a:txBody>
                  <a:tcPr marL="76200" marR="76200" marT="38100" marB="381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9237706"/>
                  </a:ext>
                </a:extLst>
              </a:tr>
              <a:tr h="1382324">
                <a:tc>
                  <a:txBody>
                    <a:bodyPr/>
                    <a:lstStyle/>
                    <a:p>
                      <a:r>
                        <a:rPr lang="en-US" sz="1000" dirty="0">
                          <a:solidFill>
                            <a:schemeClr val="bg1"/>
                          </a:solidFill>
                          <a:latin typeface="Itau Display" panose="020B0503020204020204" pitchFamily="34" charset="0"/>
                          <a:cs typeface="Itau Display" panose="020B0503020204020204" pitchFamily="34" charset="0"/>
                        </a:rPr>
                        <a:t>&lt;High Level Description&gt;</a:t>
                      </a: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Objectives: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txBody>
                  <a:tcPr marL="76200" marR="76200" marT="38100" marB="3810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5714711"/>
                  </a:ext>
                </a:extLst>
              </a:tr>
              <a:tr h="1154296">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Goals / Metrics: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737916"/>
                  </a:ext>
                </a:extLst>
              </a:tr>
              <a:tr h="2638508">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Business Services: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3&gt;</a:t>
                      </a: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3&gt;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054214"/>
                  </a:ext>
                </a:extLst>
              </a:tr>
            </a:tbl>
          </a:graphicData>
        </a:graphic>
      </p:graphicFrame>
      <p:graphicFrame>
        <p:nvGraphicFramePr>
          <p:cNvPr id="34" name="Table 7">
            <a:extLst>
              <a:ext uri="{FF2B5EF4-FFF2-40B4-BE49-F238E27FC236}">
                <a16:creationId xmlns:a16="http://schemas.microsoft.com/office/drawing/2014/main" id="{00657E9B-E1D8-4B22-A58D-F324CD086DBF}"/>
              </a:ext>
            </a:extLst>
          </p:cNvPr>
          <p:cNvGraphicFramePr>
            <a:graphicFrameLocks noGrp="1"/>
          </p:cNvGraphicFramePr>
          <p:nvPr>
            <p:extLst>
              <p:ext uri="{D42A27DB-BD31-4B8C-83A1-F6EECF244321}">
                <p14:modId xmlns:p14="http://schemas.microsoft.com/office/powerpoint/2010/main" val="81753695"/>
              </p:ext>
            </p:extLst>
          </p:nvPr>
        </p:nvGraphicFramePr>
        <p:xfrm>
          <a:off x="9150836" y="800669"/>
          <a:ext cx="2687623" cy="5535569"/>
        </p:xfrm>
        <a:graphic>
          <a:graphicData uri="http://schemas.openxmlformats.org/drawingml/2006/table">
            <a:tbl>
              <a:tblPr firstRow="1" bandRow="1">
                <a:tableStyleId>{073A0DAA-6AF3-43AB-8588-CEC1D06C72B9}</a:tableStyleId>
              </a:tblPr>
              <a:tblGrid>
                <a:gridCol w="2687623">
                  <a:extLst>
                    <a:ext uri="{9D8B030D-6E8A-4147-A177-3AD203B41FA5}">
                      <a16:colId xmlns:a16="http://schemas.microsoft.com/office/drawing/2014/main" val="574153375"/>
                    </a:ext>
                  </a:extLst>
                </a:gridCol>
              </a:tblGrid>
              <a:tr h="360441">
                <a:tc>
                  <a:txBody>
                    <a:bodyPr/>
                    <a:lstStyle/>
                    <a:p>
                      <a:r>
                        <a:rPr lang="en-US" sz="9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&lt;LRP Period | Work Stream 4 | WS Leader Name&gt;</a:t>
                      </a:r>
                    </a:p>
                  </a:txBody>
                  <a:tcPr marL="76200" marR="76200" marT="38100" marB="381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9237706"/>
                  </a:ext>
                </a:extLst>
              </a:tr>
              <a:tr h="1382324">
                <a:tc>
                  <a:txBody>
                    <a:bodyPr/>
                    <a:lstStyle/>
                    <a:p>
                      <a:r>
                        <a:rPr lang="en-US" sz="1000" dirty="0">
                          <a:solidFill>
                            <a:schemeClr val="bg1"/>
                          </a:solidFill>
                          <a:latin typeface="Itau Display" panose="020B0503020204020204" pitchFamily="34" charset="0"/>
                          <a:cs typeface="Itau Display" panose="020B0503020204020204" pitchFamily="34" charset="0"/>
                        </a:rPr>
                        <a:t>&lt;High Level Description&gt;</a:t>
                      </a: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Objectives: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&gt;</a:t>
                      </a:r>
                    </a:p>
                  </a:txBody>
                  <a:tcPr marL="76200" marR="76200" marT="38100" marB="38100">
                    <a:lnL w="12700" cmpd="sng">
                      <a:noFill/>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5714711"/>
                  </a:ext>
                </a:extLst>
              </a:tr>
              <a:tr h="1154296">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Goals / Metrics: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&lt;Increase </a:t>
                      </a:r>
                      <a:r>
                        <a:rPr lang="en-US" sz="1000" b="0" i="0" dirty="0" err="1">
                          <a:solidFill>
                            <a:schemeClr val="bg1"/>
                          </a:solidFill>
                          <a:latin typeface="Itau Display" panose="020B0503020204020204" pitchFamily="34" charset="0"/>
                          <a:ea typeface="Amazon Ember" panose="020B0603020204020204" pitchFamily="34" charset="0"/>
                          <a:cs typeface="Itau Display" panose="020B0503020204020204" pitchFamily="34" charset="0"/>
                        </a:rPr>
                        <a:t>xyz</a:t>
                      </a:r>
                      <a:r>
                        <a:rPr lang="en-US" sz="1000" b="0"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4737916"/>
                  </a:ext>
                </a:extLst>
              </a:tr>
              <a:tr h="2638508">
                <a:tc>
                  <a:txBody>
                    <a:bodyPr/>
                    <a:lstStyle/>
                    <a:p>
                      <a:r>
                        <a:rPr lang="en-US" sz="1000" b="1" i="0" dirty="0">
                          <a:solidFill>
                            <a:schemeClr val="bg1"/>
                          </a:solidFill>
                          <a:latin typeface="Itau Display" panose="020B0503020204020204" pitchFamily="34" charset="0"/>
                          <a:ea typeface="Amazon Ember" panose="020B0603020204020204" pitchFamily="34" charset="0"/>
                          <a:cs typeface="Itau Display" panose="020B0503020204020204" pitchFamily="34" charset="0"/>
                        </a:rPr>
                        <a:t>Business Services: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&lt;Business Services 3&gt;</a:t>
                      </a: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endParaRPr lang="en-US" sz="1000" dirty="0">
                        <a:solidFill>
                          <a:schemeClr val="bg1"/>
                        </a:solidFill>
                        <a:latin typeface="Itau Display" panose="020B0503020204020204" pitchFamily="34" charset="0"/>
                        <a:cs typeface="Itau Display" panose="020B0503020204020204" pitchFamily="34" charset="0"/>
                      </a:endParaRPr>
                    </a:p>
                    <a:p>
                      <a:r>
                        <a:rPr lang="en-US" sz="1000" b="1"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Features</a:t>
                      </a:r>
                    </a:p>
                    <a:p>
                      <a:pPr marL="171450" indent="-171450">
                        <a:buFont typeface="Arial" panose="020B0604020202020204" pitchFamily="34" charset="0"/>
                        <a:buChar cha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1&gt;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2&gt;</a:t>
                      </a:r>
                    </a:p>
                    <a:p>
                      <a:pPr marL="171450" marR="0" lvl="0" indent="-17145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solidFill>
                            <a:schemeClr val="bg1"/>
                          </a:solidFill>
                          <a:latin typeface="Itau Display" panose="020B0503020204020204" pitchFamily="34" charset="0"/>
                          <a:ea typeface="Amazon Ember Light" panose="020B0403020204020204" pitchFamily="34" charset="0"/>
                          <a:cs typeface="Itau Display" panose="020B0503020204020204" pitchFamily="34" charset="0"/>
                        </a:rPr>
                        <a:t>&lt;Features 3&gt;</a:t>
                      </a:r>
                    </a:p>
                  </a:txBody>
                  <a:tcPr marL="76200" marR="76200" marT="38100" marB="381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5054214"/>
                  </a:ext>
                </a:extLst>
              </a:tr>
            </a:tbl>
          </a:graphicData>
        </a:graphic>
      </p:graphicFrame>
    </p:spTree>
    <p:extLst>
      <p:ext uri="{BB962C8B-B14F-4D97-AF65-F5344CB8AC3E}">
        <p14:creationId xmlns:p14="http://schemas.microsoft.com/office/powerpoint/2010/main" val="2912064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2ECC08-4D2E-6546-9CF1-0B5497463D98}"/>
              </a:ext>
            </a:extLst>
          </p:cNvPr>
          <p:cNvSpPr/>
          <p:nvPr/>
        </p:nvSpPr>
        <p:spPr>
          <a:xfrm>
            <a:off x="12911" y="2124545"/>
            <a:ext cx="12001016" cy="3560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9" name="Straight Connector 68">
            <a:extLst>
              <a:ext uri="{FF2B5EF4-FFF2-40B4-BE49-F238E27FC236}">
                <a16:creationId xmlns:a16="http://schemas.microsoft.com/office/drawing/2014/main" id="{DCAECBEB-1889-B849-8209-1B85580EF127}"/>
              </a:ext>
            </a:extLst>
          </p:cNvPr>
          <p:cNvCxnSpPr>
            <a:cxnSpLocks/>
          </p:cNvCxnSpPr>
          <p:nvPr/>
        </p:nvCxnSpPr>
        <p:spPr>
          <a:xfrm>
            <a:off x="3494569" y="1858844"/>
            <a:ext cx="1" cy="3924167"/>
          </a:xfrm>
          <a:prstGeom prst="line">
            <a:avLst/>
          </a:prstGeom>
          <a:ln w="19050">
            <a:solidFill>
              <a:srgbClr val="343537"/>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BA33F1A-F733-474A-85C3-4CACF290BCFE}"/>
              </a:ext>
            </a:extLst>
          </p:cNvPr>
          <p:cNvCxnSpPr>
            <a:cxnSpLocks/>
          </p:cNvCxnSpPr>
          <p:nvPr/>
        </p:nvCxnSpPr>
        <p:spPr>
          <a:xfrm flipH="1">
            <a:off x="5798100" y="1838268"/>
            <a:ext cx="1" cy="3944743"/>
          </a:xfrm>
          <a:prstGeom prst="line">
            <a:avLst/>
          </a:prstGeom>
          <a:ln w="19050">
            <a:solidFill>
              <a:srgbClr val="343537"/>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AC73793-0431-9140-8936-A717EBAFD350}"/>
              </a:ext>
            </a:extLst>
          </p:cNvPr>
          <p:cNvCxnSpPr>
            <a:cxnSpLocks/>
          </p:cNvCxnSpPr>
          <p:nvPr/>
        </p:nvCxnSpPr>
        <p:spPr>
          <a:xfrm>
            <a:off x="1644504" y="1858844"/>
            <a:ext cx="1" cy="3826520"/>
          </a:xfrm>
          <a:prstGeom prst="line">
            <a:avLst/>
          </a:prstGeom>
          <a:ln w="19050">
            <a:solidFill>
              <a:srgbClr val="343537"/>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47664B-B42E-FC40-83AA-05B6FCFBF515}"/>
              </a:ext>
            </a:extLst>
          </p:cNvPr>
          <p:cNvSpPr txBox="1"/>
          <p:nvPr/>
        </p:nvSpPr>
        <p:spPr>
          <a:xfrm>
            <a:off x="311285" y="233464"/>
            <a:ext cx="4826962" cy="4001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Work-Stream Snapshot – </a:t>
            </a:r>
            <a:r>
              <a:rPr kumimoji="0" lang="en-US" sz="20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&lt;Pod Name&gt;</a:t>
            </a:r>
          </a:p>
        </p:txBody>
      </p:sp>
      <p:sp>
        <p:nvSpPr>
          <p:cNvPr id="5" name="Rectangle 4">
            <a:extLst>
              <a:ext uri="{FF2B5EF4-FFF2-40B4-BE49-F238E27FC236}">
                <a16:creationId xmlns:a16="http://schemas.microsoft.com/office/drawing/2014/main" id="{5D10DB10-70E7-B04D-96B3-890A7F32B857}"/>
              </a:ext>
            </a:extLst>
          </p:cNvPr>
          <p:cNvSpPr/>
          <p:nvPr/>
        </p:nvSpPr>
        <p:spPr>
          <a:xfrm>
            <a:off x="0" y="2"/>
            <a:ext cx="12192000" cy="45719"/>
          </a:xfrm>
          <a:prstGeom prst="rect">
            <a:avLst/>
          </a:prstGeom>
          <a:solidFill>
            <a:srgbClr val="FF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3922F8-5C87-5049-B8F5-FDDC61970634}"/>
              </a:ext>
            </a:extLst>
          </p:cNvPr>
          <p:cNvGrpSpPr/>
          <p:nvPr/>
        </p:nvGrpSpPr>
        <p:grpSpPr>
          <a:xfrm>
            <a:off x="681227" y="1461295"/>
            <a:ext cx="1150673" cy="4042188"/>
            <a:chOff x="-2125943" y="1713999"/>
            <a:chExt cx="1150678" cy="3868124"/>
          </a:xfrm>
        </p:grpSpPr>
        <p:grpSp>
          <p:nvGrpSpPr>
            <p:cNvPr id="3" name="Group 2">
              <a:extLst>
                <a:ext uri="{FF2B5EF4-FFF2-40B4-BE49-F238E27FC236}">
                  <a16:creationId xmlns:a16="http://schemas.microsoft.com/office/drawing/2014/main" id="{76891181-B4A0-8341-B4C7-5A4ED851DAA9}"/>
                </a:ext>
              </a:extLst>
            </p:cNvPr>
            <p:cNvGrpSpPr/>
            <p:nvPr/>
          </p:nvGrpSpPr>
          <p:grpSpPr>
            <a:xfrm>
              <a:off x="-2125943" y="1713999"/>
              <a:ext cx="1150678" cy="3868124"/>
              <a:chOff x="-2125943" y="1713999"/>
              <a:chExt cx="1150678" cy="3868124"/>
            </a:xfrm>
          </p:grpSpPr>
          <p:cxnSp>
            <p:nvCxnSpPr>
              <p:cNvPr id="9" name="Straight Connector 8">
                <a:extLst>
                  <a:ext uri="{FF2B5EF4-FFF2-40B4-BE49-F238E27FC236}">
                    <a16:creationId xmlns:a16="http://schemas.microsoft.com/office/drawing/2014/main" id="{C1F65BA5-3135-634B-AF27-45F6AAC0C1E5}"/>
                  </a:ext>
                </a:extLst>
              </p:cNvPr>
              <p:cNvCxnSpPr>
                <a:cxnSpLocks/>
              </p:cNvCxnSpPr>
              <p:nvPr/>
            </p:nvCxnSpPr>
            <p:spPr>
              <a:xfrm flipH="1">
                <a:off x="-1627677" y="2115068"/>
                <a:ext cx="11843" cy="3467055"/>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55" name="TextBox 8">
                <a:extLst>
                  <a:ext uri="{FF2B5EF4-FFF2-40B4-BE49-F238E27FC236}">
                    <a16:creationId xmlns:a16="http://schemas.microsoft.com/office/drawing/2014/main" id="{2591447C-4E6C-1441-BED3-E47149E153BC}"/>
                  </a:ext>
                </a:extLst>
              </p:cNvPr>
              <p:cNvSpPr txBox="1"/>
              <p:nvPr/>
            </p:nvSpPr>
            <p:spPr>
              <a:xfrm>
                <a:off x="-2125943" y="1713999"/>
                <a:ext cx="1150678" cy="22089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We are here</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8" name="Oval 7">
              <a:extLst>
                <a:ext uri="{FF2B5EF4-FFF2-40B4-BE49-F238E27FC236}">
                  <a16:creationId xmlns:a16="http://schemas.microsoft.com/office/drawing/2014/main" id="{3C4ED46C-8E00-9B4B-B719-727BC7986D42}"/>
                </a:ext>
              </a:extLst>
            </p:cNvPr>
            <p:cNvSpPr/>
            <p:nvPr/>
          </p:nvSpPr>
          <p:spPr>
            <a:xfrm>
              <a:off x="-1668672" y="2060356"/>
              <a:ext cx="119871" cy="119871"/>
            </a:xfrm>
            <a:prstGeom prst="ellipse">
              <a:avLst/>
            </a:prstGeom>
            <a:solidFill>
              <a:srgbClr val="FF8615"/>
            </a:solidFill>
            <a:ln>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5" name="CaixaDeTexto 70">
            <a:extLst>
              <a:ext uri="{FF2B5EF4-FFF2-40B4-BE49-F238E27FC236}">
                <a16:creationId xmlns:a16="http://schemas.microsoft.com/office/drawing/2014/main" id="{647D85C0-796A-4B47-9CD9-FA69FB493BDF}"/>
              </a:ext>
            </a:extLst>
          </p:cNvPr>
          <p:cNvSpPr txBox="1"/>
          <p:nvPr/>
        </p:nvSpPr>
        <p:spPr>
          <a:xfrm>
            <a:off x="302878" y="1037291"/>
            <a:ext cx="2017759"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Work-stream Goal</a:t>
            </a:r>
          </a:p>
        </p:txBody>
      </p:sp>
      <p:sp>
        <p:nvSpPr>
          <p:cNvPr id="42" name="TextBox 41">
            <a:extLst>
              <a:ext uri="{FF2B5EF4-FFF2-40B4-BE49-F238E27FC236}">
                <a16:creationId xmlns:a16="http://schemas.microsoft.com/office/drawing/2014/main" id="{EBAA0388-6ED4-5C4D-8366-64AA3D4FAEF9}"/>
              </a:ext>
            </a:extLst>
          </p:cNvPr>
          <p:cNvSpPr txBox="1"/>
          <p:nvPr/>
        </p:nvSpPr>
        <p:spPr>
          <a:xfrm>
            <a:off x="311285" y="1167903"/>
            <a:ext cx="10879231"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&lt;Insert goal of pod. See Outcome Alignment Canvas for content.&gt;</a:t>
            </a:r>
            <a:endParaRPr kumimoji="0" lang="en-US" sz="9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a:extLst>
              <a:ext uri="{FF2B5EF4-FFF2-40B4-BE49-F238E27FC236}">
                <a16:creationId xmlns:a16="http://schemas.microsoft.com/office/drawing/2014/main" id="{FD91A870-A85D-5A48-A3BF-D10EEC5C2B4C}"/>
              </a:ext>
            </a:extLst>
          </p:cNvPr>
          <p:cNvCxnSpPr>
            <a:cxnSpLocks/>
          </p:cNvCxnSpPr>
          <p:nvPr/>
        </p:nvCxnSpPr>
        <p:spPr>
          <a:xfrm>
            <a:off x="311285" y="1625256"/>
            <a:ext cx="1156941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3" name="CaixaDeTexto 70">
            <a:extLst>
              <a:ext uri="{FF2B5EF4-FFF2-40B4-BE49-F238E27FC236}">
                <a16:creationId xmlns:a16="http://schemas.microsoft.com/office/drawing/2014/main" id="{5DFB8B1E-C454-CC4F-95AA-369DE8C6E3AC}"/>
              </a:ext>
            </a:extLst>
          </p:cNvPr>
          <p:cNvSpPr txBox="1"/>
          <p:nvPr/>
        </p:nvSpPr>
        <p:spPr>
          <a:xfrm>
            <a:off x="6265955" y="6560457"/>
            <a:ext cx="504519" cy="21544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Key:</a:t>
            </a:r>
          </a:p>
        </p:txBody>
      </p:sp>
      <p:cxnSp>
        <p:nvCxnSpPr>
          <p:cNvPr id="66" name="Straight Connector 65">
            <a:extLst>
              <a:ext uri="{FF2B5EF4-FFF2-40B4-BE49-F238E27FC236}">
                <a16:creationId xmlns:a16="http://schemas.microsoft.com/office/drawing/2014/main" id="{8B79B294-A81C-A147-9577-B761B90CD7E0}"/>
              </a:ext>
            </a:extLst>
          </p:cNvPr>
          <p:cNvCxnSpPr>
            <a:cxnSpLocks/>
          </p:cNvCxnSpPr>
          <p:nvPr/>
        </p:nvCxnSpPr>
        <p:spPr>
          <a:xfrm flipV="1">
            <a:off x="6204993" y="5783013"/>
            <a:ext cx="0" cy="936487"/>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5218" y="6596073"/>
            <a:ext cx="160596" cy="160596"/>
          </a:xfrm>
          <a:prstGeom prst="rect">
            <a:avLst/>
          </a:prstGeom>
        </p:spPr>
      </p:pic>
      <p:sp>
        <p:nvSpPr>
          <p:cNvPr id="75" name="CaixaDeTexto 70">
            <a:extLst>
              <a:ext uri="{FF2B5EF4-FFF2-40B4-BE49-F238E27FC236}">
                <a16:creationId xmlns:a16="http://schemas.microsoft.com/office/drawing/2014/main" id="{11204D29-5717-1D4B-AD67-9903BD4FC614}"/>
              </a:ext>
            </a:extLst>
          </p:cNvPr>
          <p:cNvSpPr txBox="1"/>
          <p:nvPr/>
        </p:nvSpPr>
        <p:spPr>
          <a:xfrm>
            <a:off x="6982992" y="6560456"/>
            <a:ext cx="858047" cy="21544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Completed</a:t>
            </a:r>
          </a:p>
        </p:txBody>
      </p:sp>
      <p:sp>
        <p:nvSpPr>
          <p:cNvPr id="77" name="CaixaDeTexto 70">
            <a:extLst>
              <a:ext uri="{FF2B5EF4-FFF2-40B4-BE49-F238E27FC236}">
                <a16:creationId xmlns:a16="http://schemas.microsoft.com/office/drawing/2014/main" id="{82AE30A4-14D7-164E-8F02-C4D3CBE670E5}"/>
              </a:ext>
            </a:extLst>
          </p:cNvPr>
          <p:cNvSpPr txBox="1"/>
          <p:nvPr/>
        </p:nvSpPr>
        <p:spPr>
          <a:xfrm>
            <a:off x="8104214" y="6560457"/>
            <a:ext cx="764564" cy="21544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Inprogress</a:t>
            </a:r>
          </a:p>
        </p:txBody>
      </p:sp>
      <p:sp>
        <p:nvSpPr>
          <p:cNvPr id="79" name="CaixaDeTexto 70">
            <a:extLst>
              <a:ext uri="{FF2B5EF4-FFF2-40B4-BE49-F238E27FC236}">
                <a16:creationId xmlns:a16="http://schemas.microsoft.com/office/drawing/2014/main" id="{6807CD2D-E85D-4244-BEF5-B5930B5BF422}"/>
              </a:ext>
            </a:extLst>
          </p:cNvPr>
          <p:cNvSpPr txBox="1"/>
          <p:nvPr/>
        </p:nvSpPr>
        <p:spPr>
          <a:xfrm>
            <a:off x="9255064" y="6560457"/>
            <a:ext cx="684397" cy="21544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At Risk</a:t>
            </a:r>
          </a:p>
        </p:txBody>
      </p:sp>
      <p:pic>
        <p:nvPicPr>
          <p:cNvPr id="80"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6358" y="6573346"/>
            <a:ext cx="196497" cy="196497"/>
          </a:xfrm>
          <a:prstGeom prst="rect">
            <a:avLst/>
          </a:prstGeom>
        </p:spPr>
      </p:pic>
      <p:pic>
        <p:nvPicPr>
          <p:cNvPr id="82" name="Graphic 81">
            <a:extLst>
              <a:ext uri="{FF2B5EF4-FFF2-40B4-BE49-F238E27FC236}">
                <a16:creationId xmlns:a16="http://schemas.microsoft.com/office/drawing/2014/main" id="{E95B3B13-BC69-3346-8D0E-294C2DD04C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2314" y="6569509"/>
            <a:ext cx="215443" cy="171375"/>
          </a:xfrm>
          <a:prstGeom prst="rect">
            <a:avLst/>
          </a:prstGeom>
        </p:spPr>
      </p:pic>
      <p:sp>
        <p:nvSpPr>
          <p:cNvPr id="83" name="CaixaDeTexto 70">
            <a:extLst>
              <a:ext uri="{FF2B5EF4-FFF2-40B4-BE49-F238E27FC236}">
                <a16:creationId xmlns:a16="http://schemas.microsoft.com/office/drawing/2014/main" id="{C2EB4F5D-C1E8-8F43-95AA-BBDD05B94E36}"/>
              </a:ext>
            </a:extLst>
          </p:cNvPr>
          <p:cNvSpPr txBox="1"/>
          <p:nvPr/>
        </p:nvSpPr>
        <p:spPr>
          <a:xfrm>
            <a:off x="10277619" y="6560457"/>
            <a:ext cx="680151" cy="215444"/>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Blocked</a:t>
            </a:r>
          </a:p>
        </p:txBody>
      </p:sp>
      <p:pic>
        <p:nvPicPr>
          <p:cNvPr id="85" name="Graphic 84">
            <a:extLst>
              <a:ext uri="{FF2B5EF4-FFF2-40B4-BE49-F238E27FC236}">
                <a16:creationId xmlns:a16="http://schemas.microsoft.com/office/drawing/2014/main" id="{2BD3046A-6C36-3E45-B59A-AEB017243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33888" y="6585907"/>
            <a:ext cx="160596" cy="160596"/>
          </a:xfrm>
          <a:prstGeom prst="rect">
            <a:avLst/>
          </a:prstGeom>
        </p:spPr>
      </p:pic>
      <p:cxnSp>
        <p:nvCxnSpPr>
          <p:cNvPr id="37" name="Straight Connector 36">
            <a:extLst>
              <a:ext uri="{FF2B5EF4-FFF2-40B4-BE49-F238E27FC236}">
                <a16:creationId xmlns:a16="http://schemas.microsoft.com/office/drawing/2014/main" id="{1B2FC083-97F6-9F40-95CD-5D1A1D86F000}"/>
              </a:ext>
            </a:extLst>
          </p:cNvPr>
          <p:cNvCxnSpPr/>
          <p:nvPr/>
        </p:nvCxnSpPr>
        <p:spPr>
          <a:xfrm>
            <a:off x="11401133" y="262961"/>
            <a:ext cx="0" cy="3912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8075F01B-6289-2D4E-8CAC-204C68F1AAFD}"/>
              </a:ext>
            </a:extLst>
          </p:cNvPr>
          <p:cNvPicPr>
            <a:picLocks noChangeAspect="1"/>
          </p:cNvPicPr>
          <p:nvPr/>
        </p:nvPicPr>
        <p:blipFill>
          <a:blip r:embed="rId11"/>
          <a:stretch>
            <a:fillRect/>
          </a:stretch>
        </p:blipFill>
        <p:spPr>
          <a:xfrm>
            <a:off x="10810863" y="336224"/>
            <a:ext cx="447165" cy="268299"/>
          </a:xfrm>
          <a:prstGeom prst="rect">
            <a:avLst/>
          </a:prstGeom>
        </p:spPr>
      </p:pic>
      <p:sp>
        <p:nvSpPr>
          <p:cNvPr id="40" name="Rectangle 39">
            <a:extLst>
              <a:ext uri="{FF2B5EF4-FFF2-40B4-BE49-F238E27FC236}">
                <a16:creationId xmlns:a16="http://schemas.microsoft.com/office/drawing/2014/main" id="{B46C0B1B-5F9F-1746-956D-2DAA346BCD07}"/>
              </a:ext>
            </a:extLst>
          </p:cNvPr>
          <p:cNvSpPr/>
          <p:nvPr/>
        </p:nvSpPr>
        <p:spPr>
          <a:xfrm>
            <a:off x="321117" y="539880"/>
            <a:ext cx="6482105" cy="400110"/>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Customer Lead: &lt;Lead Name&gt;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AWS Lead: &lt;AWS Lead, AWS EM&gt;</a:t>
            </a:r>
          </a:p>
        </p:txBody>
      </p:sp>
      <p:cxnSp>
        <p:nvCxnSpPr>
          <p:cNvPr id="58" name="Straight Connector 57">
            <a:extLst>
              <a:ext uri="{FF2B5EF4-FFF2-40B4-BE49-F238E27FC236}">
                <a16:creationId xmlns:a16="http://schemas.microsoft.com/office/drawing/2014/main" id="{2BA33F1A-F733-474A-85C3-4CACF290BCFE}"/>
              </a:ext>
            </a:extLst>
          </p:cNvPr>
          <p:cNvCxnSpPr>
            <a:cxnSpLocks/>
          </p:cNvCxnSpPr>
          <p:nvPr/>
        </p:nvCxnSpPr>
        <p:spPr>
          <a:xfrm>
            <a:off x="8178020" y="1815039"/>
            <a:ext cx="0" cy="3870326"/>
          </a:xfrm>
          <a:prstGeom prst="line">
            <a:avLst/>
          </a:prstGeom>
          <a:ln w="19050">
            <a:solidFill>
              <a:srgbClr val="343537"/>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0878D13-3C34-0B45-A345-5314154E6821}"/>
              </a:ext>
            </a:extLst>
          </p:cNvPr>
          <p:cNvSpPr txBox="1"/>
          <p:nvPr/>
        </p:nvSpPr>
        <p:spPr>
          <a:xfrm>
            <a:off x="-1595" y="1752793"/>
            <a:ext cx="1838259"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15</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26 Apr – 7 May</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extBox 1">
            <a:extLst>
              <a:ext uri="{FF2B5EF4-FFF2-40B4-BE49-F238E27FC236}">
                <a16:creationId xmlns:a16="http://schemas.microsoft.com/office/drawing/2014/main" id="{7019EB63-2FB4-3B41-A3FD-EAA2B4A6DB61}"/>
              </a:ext>
            </a:extLst>
          </p:cNvPr>
          <p:cNvSpPr txBox="1"/>
          <p:nvPr/>
        </p:nvSpPr>
        <p:spPr>
          <a:xfrm>
            <a:off x="7528562" y="863600"/>
            <a:ext cx="184731"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TextBox 83">
            <a:extLst>
              <a:ext uri="{FF2B5EF4-FFF2-40B4-BE49-F238E27FC236}">
                <a16:creationId xmlns:a16="http://schemas.microsoft.com/office/drawing/2014/main" id="{9ECCE7F2-3B99-AB4E-9CE1-246780E8C4AA}"/>
              </a:ext>
            </a:extLst>
          </p:cNvPr>
          <p:cNvSpPr txBox="1"/>
          <p:nvPr/>
        </p:nvSpPr>
        <p:spPr>
          <a:xfrm>
            <a:off x="1729885" y="1796633"/>
            <a:ext cx="1579712"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16</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10 May – 21 May</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TextBox 89">
            <a:extLst>
              <a:ext uri="{FF2B5EF4-FFF2-40B4-BE49-F238E27FC236}">
                <a16:creationId xmlns:a16="http://schemas.microsoft.com/office/drawing/2014/main" id="{72359921-01BC-1943-BA62-AEC1D52CEFE3}"/>
              </a:ext>
            </a:extLst>
          </p:cNvPr>
          <p:cNvSpPr txBox="1"/>
          <p:nvPr/>
        </p:nvSpPr>
        <p:spPr>
          <a:xfrm>
            <a:off x="3574049" y="1796653"/>
            <a:ext cx="900209"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17</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24 May – 4 Jun</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Rounded Rectangle 108">
            <a:extLst>
              <a:ext uri="{FF2B5EF4-FFF2-40B4-BE49-F238E27FC236}">
                <a16:creationId xmlns:a16="http://schemas.microsoft.com/office/drawing/2014/main" id="{CF78A1AC-0D68-4F46-A67F-076ADA5BD00F}"/>
              </a:ext>
            </a:extLst>
          </p:cNvPr>
          <p:cNvSpPr/>
          <p:nvPr/>
        </p:nvSpPr>
        <p:spPr>
          <a:xfrm>
            <a:off x="5884439" y="2241062"/>
            <a:ext cx="2228535" cy="427508"/>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Rounded Rectangle 119">
            <a:extLst>
              <a:ext uri="{FF2B5EF4-FFF2-40B4-BE49-F238E27FC236}">
                <a16:creationId xmlns:a16="http://schemas.microsoft.com/office/drawing/2014/main" id="{9E28F4C5-E9EC-784A-B3F4-F77E33DF84AE}"/>
              </a:ext>
            </a:extLst>
          </p:cNvPr>
          <p:cNvSpPr/>
          <p:nvPr/>
        </p:nvSpPr>
        <p:spPr>
          <a:xfrm>
            <a:off x="150767" y="3767322"/>
            <a:ext cx="1847341" cy="404668"/>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Rounded Rectangle 121">
            <a:extLst>
              <a:ext uri="{FF2B5EF4-FFF2-40B4-BE49-F238E27FC236}">
                <a16:creationId xmlns:a16="http://schemas.microsoft.com/office/drawing/2014/main" id="{BC495752-203F-744D-816D-EEF2E03B3713}"/>
              </a:ext>
            </a:extLst>
          </p:cNvPr>
          <p:cNvSpPr/>
          <p:nvPr/>
        </p:nvSpPr>
        <p:spPr>
          <a:xfrm>
            <a:off x="1840540" y="4248276"/>
            <a:ext cx="2735840" cy="357961"/>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Rounded Rectangle 122">
            <a:extLst>
              <a:ext uri="{FF2B5EF4-FFF2-40B4-BE49-F238E27FC236}">
                <a16:creationId xmlns:a16="http://schemas.microsoft.com/office/drawing/2014/main" id="{2B871760-DD43-7F41-9A5D-DDBA9EAF8048}"/>
              </a:ext>
            </a:extLst>
          </p:cNvPr>
          <p:cNvSpPr/>
          <p:nvPr/>
        </p:nvSpPr>
        <p:spPr>
          <a:xfrm>
            <a:off x="5870128" y="4748659"/>
            <a:ext cx="2209051"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24" name="Rounded Rectangle 123">
            <a:extLst>
              <a:ext uri="{FF2B5EF4-FFF2-40B4-BE49-F238E27FC236}">
                <a16:creationId xmlns:a16="http://schemas.microsoft.com/office/drawing/2014/main" id="{6AAE8BB5-8F02-BF44-A9AA-5E032E62D949}"/>
              </a:ext>
            </a:extLst>
          </p:cNvPr>
          <p:cNvSpPr/>
          <p:nvPr/>
        </p:nvSpPr>
        <p:spPr>
          <a:xfrm>
            <a:off x="2074270" y="3795722"/>
            <a:ext cx="1817684" cy="368375"/>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Retângulo 67">
            <a:extLst>
              <a:ext uri="{FF2B5EF4-FFF2-40B4-BE49-F238E27FC236}">
                <a16:creationId xmlns:a16="http://schemas.microsoft.com/office/drawing/2014/main" id="{BF36C332-E3C3-2D4A-A19D-CB5DE7DB2D32}"/>
              </a:ext>
            </a:extLst>
          </p:cNvPr>
          <p:cNvSpPr/>
          <p:nvPr/>
        </p:nvSpPr>
        <p:spPr>
          <a:xfrm>
            <a:off x="116299" y="5909083"/>
            <a:ext cx="6124244" cy="523028"/>
          </a:xfrm>
          <a:prstGeom prst="rect">
            <a:avLst/>
          </a:prstGeom>
          <a:noFill/>
        </p:spPr>
        <p:txBody>
          <a:bodyPr wrap="square" rtlCol="0">
            <a:spAutoFit/>
          </a:bodyPr>
          <a:lstStyle/>
          <a:p>
            <a:pPr marL="171446" marR="0" lvl="0"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&lt;Highlight&gt;</a:t>
            </a:r>
          </a:p>
          <a:p>
            <a:pPr marL="171446" marR="0" lvl="0"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&lt;Highlight&gt;</a:t>
            </a:r>
          </a:p>
          <a:p>
            <a:pPr marL="171446" marR="0" lvl="0"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33"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&lt;Highlight&gt;</a:t>
            </a:r>
          </a:p>
        </p:txBody>
      </p:sp>
      <p:sp>
        <p:nvSpPr>
          <p:cNvPr id="111" name="CaixaDeTexto 70">
            <a:extLst>
              <a:ext uri="{FF2B5EF4-FFF2-40B4-BE49-F238E27FC236}">
                <a16:creationId xmlns:a16="http://schemas.microsoft.com/office/drawing/2014/main" id="{41F9D046-A010-B746-B011-73A8255CA4BB}"/>
              </a:ext>
            </a:extLst>
          </p:cNvPr>
          <p:cNvSpPr txBox="1"/>
          <p:nvPr/>
        </p:nvSpPr>
        <p:spPr>
          <a:xfrm>
            <a:off x="231502" y="5783011"/>
            <a:ext cx="2017759"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Highlights</a:t>
            </a:r>
          </a:p>
        </p:txBody>
      </p:sp>
      <p:sp>
        <p:nvSpPr>
          <p:cNvPr id="112" name="Retângulo 67">
            <a:extLst>
              <a:ext uri="{FF2B5EF4-FFF2-40B4-BE49-F238E27FC236}">
                <a16:creationId xmlns:a16="http://schemas.microsoft.com/office/drawing/2014/main" id="{4BB59589-75C7-7F42-ADF1-8B1E6BE1C329}"/>
              </a:ext>
            </a:extLst>
          </p:cNvPr>
          <p:cNvSpPr/>
          <p:nvPr/>
        </p:nvSpPr>
        <p:spPr>
          <a:xfrm>
            <a:off x="6255357" y="6156516"/>
            <a:ext cx="5640956" cy="420756"/>
          </a:xfrm>
          <a:prstGeom prst="rect">
            <a:avLst/>
          </a:prstGeom>
          <a:noFill/>
        </p:spPr>
        <p:txBody>
          <a:bodyPr wrap="square" rtlCol="0">
            <a:spAutoFit/>
          </a:bodyPr>
          <a:lstStyle/>
          <a:p>
            <a:pPr marL="171446" marR="0" lvl="0"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67"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&lt;Risk&gt;</a:t>
            </a:r>
          </a:p>
          <a:p>
            <a:pPr marL="171446" marR="0" lvl="0"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67"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&lt;Risk&gt;</a:t>
            </a:r>
          </a:p>
        </p:txBody>
      </p:sp>
      <p:sp>
        <p:nvSpPr>
          <p:cNvPr id="113" name="CaixaDeTexto 70">
            <a:extLst>
              <a:ext uri="{FF2B5EF4-FFF2-40B4-BE49-F238E27FC236}">
                <a16:creationId xmlns:a16="http://schemas.microsoft.com/office/drawing/2014/main" id="{B3649CC1-2537-AD47-8541-8D67EE4DA1D4}"/>
              </a:ext>
            </a:extLst>
          </p:cNvPr>
          <p:cNvSpPr txBox="1"/>
          <p:nvPr/>
        </p:nvSpPr>
        <p:spPr>
          <a:xfrm>
            <a:off x="6204994" y="5931384"/>
            <a:ext cx="3583583" cy="2308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Current Risks</a:t>
            </a:r>
          </a:p>
        </p:txBody>
      </p:sp>
      <p:sp>
        <p:nvSpPr>
          <p:cNvPr id="128" name="Rounded Rectangle 127">
            <a:extLst>
              <a:ext uri="{FF2B5EF4-FFF2-40B4-BE49-F238E27FC236}">
                <a16:creationId xmlns:a16="http://schemas.microsoft.com/office/drawing/2014/main" id="{9E28F4C5-E9EC-784A-B3F4-F77E33DF84AE}"/>
              </a:ext>
            </a:extLst>
          </p:cNvPr>
          <p:cNvSpPr/>
          <p:nvPr/>
        </p:nvSpPr>
        <p:spPr>
          <a:xfrm>
            <a:off x="145999" y="3241455"/>
            <a:ext cx="5550567" cy="404668"/>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Rounded Rectangle 75">
            <a:extLst>
              <a:ext uri="{FF2B5EF4-FFF2-40B4-BE49-F238E27FC236}">
                <a16:creationId xmlns:a16="http://schemas.microsoft.com/office/drawing/2014/main" id="{4E79FD9A-0B0A-6141-A665-6A69BDB891E2}"/>
              </a:ext>
            </a:extLst>
          </p:cNvPr>
          <p:cNvSpPr/>
          <p:nvPr/>
        </p:nvSpPr>
        <p:spPr>
          <a:xfrm>
            <a:off x="4060858" y="2228972"/>
            <a:ext cx="1713804" cy="441523"/>
          </a:xfrm>
          <a:prstGeom prst="roundRect">
            <a:avLst>
              <a:gd name="adj" fmla="val 15260"/>
            </a:avLst>
          </a:prstGeom>
          <a:solidFill>
            <a:srgbClr val="FFFFFF">
              <a:alpha val="25098"/>
            </a:srgbClr>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Rounded Rectangle 80">
            <a:extLst>
              <a:ext uri="{FF2B5EF4-FFF2-40B4-BE49-F238E27FC236}">
                <a16:creationId xmlns:a16="http://schemas.microsoft.com/office/drawing/2014/main" id="{BC495752-203F-744D-816D-EEF2E03B3713}"/>
              </a:ext>
            </a:extLst>
          </p:cNvPr>
          <p:cNvSpPr/>
          <p:nvPr/>
        </p:nvSpPr>
        <p:spPr>
          <a:xfrm>
            <a:off x="179595" y="4647526"/>
            <a:ext cx="2131671" cy="310045"/>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Oval 85">
            <a:extLst>
              <a:ext uri="{FF2B5EF4-FFF2-40B4-BE49-F238E27FC236}">
                <a16:creationId xmlns:a16="http://schemas.microsoft.com/office/drawing/2014/main" id="{0F923D75-C5F5-9B49-8DB3-D0576FD862B9}"/>
              </a:ext>
            </a:extLst>
          </p:cNvPr>
          <p:cNvSpPr/>
          <p:nvPr/>
        </p:nvSpPr>
        <p:spPr>
          <a:xfrm>
            <a:off x="726377" y="1815039"/>
            <a:ext cx="158675" cy="14605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Y</a:t>
            </a:r>
          </a:p>
        </p:txBody>
      </p:sp>
      <p:pic>
        <p:nvPicPr>
          <p:cNvPr id="87"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8423" y="4811027"/>
            <a:ext cx="160596" cy="160596"/>
          </a:xfrm>
          <a:prstGeom prst="rect">
            <a:avLst/>
          </a:prstGeom>
        </p:spPr>
      </p:pic>
      <p:pic>
        <p:nvPicPr>
          <p:cNvPr id="99"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6053" y="4022663"/>
            <a:ext cx="160596" cy="160596"/>
          </a:xfrm>
          <a:prstGeom prst="rect">
            <a:avLst/>
          </a:prstGeom>
        </p:spPr>
      </p:pic>
      <p:sp>
        <p:nvSpPr>
          <p:cNvPr id="119" name="Oval 118">
            <a:extLst>
              <a:ext uri="{FF2B5EF4-FFF2-40B4-BE49-F238E27FC236}">
                <a16:creationId xmlns:a16="http://schemas.microsoft.com/office/drawing/2014/main" id="{0F923D75-C5F5-9B49-8DB3-D0576FD862B9}"/>
              </a:ext>
            </a:extLst>
          </p:cNvPr>
          <p:cNvSpPr/>
          <p:nvPr/>
        </p:nvSpPr>
        <p:spPr>
          <a:xfrm>
            <a:off x="2475159" y="1830859"/>
            <a:ext cx="158675" cy="14605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Y</a:t>
            </a:r>
          </a:p>
        </p:txBody>
      </p:sp>
      <p:sp>
        <p:nvSpPr>
          <p:cNvPr id="125" name="Rounded Rectangle 124">
            <a:extLst>
              <a:ext uri="{FF2B5EF4-FFF2-40B4-BE49-F238E27FC236}">
                <a16:creationId xmlns:a16="http://schemas.microsoft.com/office/drawing/2014/main" id="{BC495752-203F-744D-816D-EEF2E03B3713}"/>
              </a:ext>
            </a:extLst>
          </p:cNvPr>
          <p:cNvSpPr/>
          <p:nvPr/>
        </p:nvSpPr>
        <p:spPr>
          <a:xfrm>
            <a:off x="2458159" y="4663827"/>
            <a:ext cx="3236852" cy="293743"/>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Rounded Rectangle 132">
            <a:extLst>
              <a:ext uri="{FF2B5EF4-FFF2-40B4-BE49-F238E27FC236}">
                <a16:creationId xmlns:a16="http://schemas.microsoft.com/office/drawing/2014/main" id="{2B871760-DD43-7F41-9A5D-DDBA9EAF8048}"/>
              </a:ext>
            </a:extLst>
          </p:cNvPr>
          <p:cNvSpPr/>
          <p:nvPr/>
        </p:nvSpPr>
        <p:spPr>
          <a:xfrm>
            <a:off x="4070945" y="3798944"/>
            <a:ext cx="1651399" cy="348608"/>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Rounded Rectangle 133">
            <a:extLst>
              <a:ext uri="{FF2B5EF4-FFF2-40B4-BE49-F238E27FC236}">
                <a16:creationId xmlns:a16="http://schemas.microsoft.com/office/drawing/2014/main" id="{2B871760-DD43-7F41-9A5D-DDBA9EAF8048}"/>
              </a:ext>
            </a:extLst>
          </p:cNvPr>
          <p:cNvSpPr/>
          <p:nvPr/>
        </p:nvSpPr>
        <p:spPr>
          <a:xfrm>
            <a:off x="4257547" y="2752899"/>
            <a:ext cx="1479043" cy="413357"/>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89"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3413" y="2776039"/>
            <a:ext cx="160596" cy="160596"/>
          </a:xfrm>
          <a:prstGeom prst="rect">
            <a:avLst/>
          </a:prstGeom>
        </p:spPr>
      </p:pic>
      <p:sp>
        <p:nvSpPr>
          <p:cNvPr id="129" name="TextBox 128">
            <a:extLst>
              <a:ext uri="{FF2B5EF4-FFF2-40B4-BE49-F238E27FC236}">
                <a16:creationId xmlns:a16="http://schemas.microsoft.com/office/drawing/2014/main" id="{72359921-01BC-1943-BA62-AEC1D52CEFE3}"/>
              </a:ext>
            </a:extLst>
          </p:cNvPr>
          <p:cNvSpPr txBox="1"/>
          <p:nvPr/>
        </p:nvSpPr>
        <p:spPr>
          <a:xfrm>
            <a:off x="5884768" y="1759363"/>
            <a:ext cx="900209"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18</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7 Jun – 18 Jun</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Rounded Rectangle 138">
            <a:extLst>
              <a:ext uri="{FF2B5EF4-FFF2-40B4-BE49-F238E27FC236}">
                <a16:creationId xmlns:a16="http://schemas.microsoft.com/office/drawing/2014/main" id="{2B871760-DD43-7F41-9A5D-DDBA9EAF8048}"/>
              </a:ext>
            </a:extLst>
          </p:cNvPr>
          <p:cNvSpPr/>
          <p:nvPr/>
        </p:nvSpPr>
        <p:spPr>
          <a:xfrm>
            <a:off x="5000738" y="4228921"/>
            <a:ext cx="687325" cy="352623"/>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Rounded Rectangle 139">
            <a:extLst>
              <a:ext uri="{FF2B5EF4-FFF2-40B4-BE49-F238E27FC236}">
                <a16:creationId xmlns:a16="http://schemas.microsoft.com/office/drawing/2014/main" id="{2B871760-DD43-7F41-9A5D-DDBA9EAF8048}"/>
              </a:ext>
            </a:extLst>
          </p:cNvPr>
          <p:cNvSpPr/>
          <p:nvPr/>
        </p:nvSpPr>
        <p:spPr>
          <a:xfrm>
            <a:off x="8268189" y="2272162"/>
            <a:ext cx="3678884" cy="418455"/>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Oval 101">
            <a:extLst>
              <a:ext uri="{FF2B5EF4-FFF2-40B4-BE49-F238E27FC236}">
                <a16:creationId xmlns:a16="http://schemas.microsoft.com/office/drawing/2014/main" id="{0F923D75-C5F5-9B49-8DB3-D0576FD862B9}"/>
              </a:ext>
            </a:extLst>
          </p:cNvPr>
          <p:cNvSpPr/>
          <p:nvPr/>
        </p:nvSpPr>
        <p:spPr>
          <a:xfrm>
            <a:off x="4303572" y="1858844"/>
            <a:ext cx="158675" cy="1460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G</a:t>
            </a:r>
          </a:p>
        </p:txBody>
      </p:sp>
      <p:pic>
        <p:nvPicPr>
          <p:cNvPr id="132" name="Graphic 67">
            <a:extLst>
              <a:ext uri="{FF2B5EF4-FFF2-40B4-BE49-F238E27FC236}">
                <a16:creationId xmlns:a16="http://schemas.microsoft.com/office/drawing/2014/main" id="{AC98E36D-37A9-2442-B6A2-C5B763A291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9209" y="3926653"/>
            <a:ext cx="196497" cy="196497"/>
          </a:xfrm>
          <a:prstGeom prst="rect">
            <a:avLst/>
          </a:prstGeom>
        </p:spPr>
      </p:pic>
      <p:sp>
        <p:nvSpPr>
          <p:cNvPr id="150" name="Rounded Rectangle 149">
            <a:extLst>
              <a:ext uri="{FF2B5EF4-FFF2-40B4-BE49-F238E27FC236}">
                <a16:creationId xmlns:a16="http://schemas.microsoft.com/office/drawing/2014/main" id="{2B871760-DD43-7F41-9A5D-DDBA9EAF8048}"/>
              </a:ext>
            </a:extLst>
          </p:cNvPr>
          <p:cNvSpPr/>
          <p:nvPr/>
        </p:nvSpPr>
        <p:spPr>
          <a:xfrm>
            <a:off x="5887125" y="3239882"/>
            <a:ext cx="2225849"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942" y="2472522"/>
            <a:ext cx="196497" cy="196497"/>
          </a:xfrm>
          <a:prstGeom prst="rect">
            <a:avLst/>
          </a:prstGeom>
        </p:spPr>
      </p:pic>
      <p:pic>
        <p:nvPicPr>
          <p:cNvPr id="115"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9298" y="3459888"/>
            <a:ext cx="196497" cy="196497"/>
          </a:xfrm>
          <a:prstGeom prst="rect">
            <a:avLst/>
          </a:prstGeom>
        </p:spPr>
      </p:pic>
      <p:pic>
        <p:nvPicPr>
          <p:cNvPr id="116"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54" y="4433593"/>
            <a:ext cx="196497" cy="196497"/>
          </a:xfrm>
          <a:prstGeom prst="rect">
            <a:avLst/>
          </a:prstGeom>
        </p:spPr>
      </p:pic>
      <p:sp>
        <p:nvSpPr>
          <p:cNvPr id="135" name="Oval 134">
            <a:extLst>
              <a:ext uri="{FF2B5EF4-FFF2-40B4-BE49-F238E27FC236}">
                <a16:creationId xmlns:a16="http://schemas.microsoft.com/office/drawing/2014/main" id="{0F923D75-C5F5-9B49-8DB3-D0576FD862B9}"/>
              </a:ext>
            </a:extLst>
          </p:cNvPr>
          <p:cNvSpPr/>
          <p:nvPr/>
        </p:nvSpPr>
        <p:spPr>
          <a:xfrm>
            <a:off x="6597919" y="1838268"/>
            <a:ext cx="158675" cy="1460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G</a:t>
            </a:r>
          </a:p>
        </p:txBody>
      </p:sp>
      <p:sp>
        <p:nvSpPr>
          <p:cNvPr id="136" name="TextBox 135">
            <a:extLst>
              <a:ext uri="{FF2B5EF4-FFF2-40B4-BE49-F238E27FC236}">
                <a16:creationId xmlns:a16="http://schemas.microsoft.com/office/drawing/2014/main" id="{72359921-01BC-1943-BA62-AEC1D52CEFE3}"/>
              </a:ext>
            </a:extLst>
          </p:cNvPr>
          <p:cNvSpPr txBox="1"/>
          <p:nvPr/>
        </p:nvSpPr>
        <p:spPr>
          <a:xfrm>
            <a:off x="8178020" y="1772084"/>
            <a:ext cx="900209"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19</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21 Jun – 2 Jul</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TextBox 150">
            <a:extLst>
              <a:ext uri="{FF2B5EF4-FFF2-40B4-BE49-F238E27FC236}">
                <a16:creationId xmlns:a16="http://schemas.microsoft.com/office/drawing/2014/main" id="{72359921-01BC-1943-BA62-AEC1D52CEFE3}"/>
              </a:ext>
            </a:extLst>
          </p:cNvPr>
          <p:cNvSpPr txBox="1"/>
          <p:nvPr/>
        </p:nvSpPr>
        <p:spPr>
          <a:xfrm>
            <a:off x="10308473" y="1784987"/>
            <a:ext cx="900209" cy="3231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Sprint 20</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5 Jul – 16 Jul</a:t>
            </a:r>
            <a:endParaRPr kumimoji="0" lang="en-US" sz="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3" name="Rounded Rectangle 152">
            <a:extLst>
              <a:ext uri="{FF2B5EF4-FFF2-40B4-BE49-F238E27FC236}">
                <a16:creationId xmlns:a16="http://schemas.microsoft.com/office/drawing/2014/main" id="{7529762F-12EE-8B44-9F62-E2109FC9EB40}"/>
              </a:ext>
            </a:extLst>
          </p:cNvPr>
          <p:cNvSpPr/>
          <p:nvPr/>
        </p:nvSpPr>
        <p:spPr>
          <a:xfrm>
            <a:off x="148822" y="2748105"/>
            <a:ext cx="1982055" cy="404668"/>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Rounded Rectangle 153">
            <a:extLst>
              <a:ext uri="{FF2B5EF4-FFF2-40B4-BE49-F238E27FC236}">
                <a16:creationId xmlns:a16="http://schemas.microsoft.com/office/drawing/2014/main" id="{01F4B236-4821-A842-B95B-EFC9AC378C77}"/>
              </a:ext>
            </a:extLst>
          </p:cNvPr>
          <p:cNvSpPr/>
          <p:nvPr/>
        </p:nvSpPr>
        <p:spPr>
          <a:xfrm>
            <a:off x="2190405" y="2739623"/>
            <a:ext cx="2027611" cy="404668"/>
          </a:xfrm>
          <a:prstGeom prst="roundRect">
            <a:avLst>
              <a:gd name="adj" fmla="val 15260"/>
            </a:avLst>
          </a:prstGeom>
          <a:solidFill>
            <a:srgbClr val="FFFFFF">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Rounded Rectangle 154">
            <a:extLst>
              <a:ext uri="{FF2B5EF4-FFF2-40B4-BE49-F238E27FC236}">
                <a16:creationId xmlns:a16="http://schemas.microsoft.com/office/drawing/2014/main" id="{4E79FD9A-0B0A-6141-A665-6A69BDB891E2}"/>
              </a:ext>
            </a:extLst>
          </p:cNvPr>
          <p:cNvSpPr/>
          <p:nvPr/>
        </p:nvSpPr>
        <p:spPr>
          <a:xfrm>
            <a:off x="1772962" y="2272162"/>
            <a:ext cx="2245031" cy="379396"/>
          </a:xfrm>
          <a:prstGeom prst="roundRect">
            <a:avLst>
              <a:gd name="adj" fmla="val 15260"/>
            </a:avLst>
          </a:prstGeom>
          <a:solidFill>
            <a:srgbClr val="FFFFFF">
              <a:alpha val="25098"/>
            </a:srgbClr>
          </a:solid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9"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6633" y="4413426"/>
            <a:ext cx="160596" cy="160596"/>
          </a:xfrm>
          <a:prstGeom prst="rect">
            <a:avLst/>
          </a:prstGeom>
        </p:spPr>
      </p:pic>
      <p:pic>
        <p:nvPicPr>
          <p:cNvPr id="170"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7174" y="4381791"/>
            <a:ext cx="160596" cy="160596"/>
          </a:xfrm>
          <a:prstGeom prst="rect">
            <a:avLst/>
          </a:prstGeom>
        </p:spPr>
      </p:pic>
      <p:pic>
        <p:nvPicPr>
          <p:cNvPr id="171"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039" y="3969655"/>
            <a:ext cx="160596" cy="160596"/>
          </a:xfrm>
          <a:prstGeom prst="rect">
            <a:avLst/>
          </a:prstGeom>
        </p:spPr>
      </p:pic>
      <p:pic>
        <p:nvPicPr>
          <p:cNvPr id="172"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3138" y="3415029"/>
            <a:ext cx="160596" cy="160596"/>
          </a:xfrm>
          <a:prstGeom prst="rect">
            <a:avLst/>
          </a:prstGeom>
        </p:spPr>
      </p:pic>
      <p:pic>
        <p:nvPicPr>
          <p:cNvPr id="173"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4525" y="2439495"/>
            <a:ext cx="160596" cy="160596"/>
          </a:xfrm>
          <a:prstGeom prst="rect">
            <a:avLst/>
          </a:prstGeom>
        </p:spPr>
      </p:pic>
      <p:pic>
        <p:nvPicPr>
          <p:cNvPr id="174"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5806" y="2959223"/>
            <a:ext cx="160596" cy="160596"/>
          </a:xfrm>
          <a:prstGeom prst="rect">
            <a:avLst/>
          </a:prstGeom>
        </p:spPr>
      </p:pic>
      <p:pic>
        <p:nvPicPr>
          <p:cNvPr id="175"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6795" y="3933807"/>
            <a:ext cx="160596" cy="160596"/>
          </a:xfrm>
          <a:prstGeom prst="rect">
            <a:avLst/>
          </a:prstGeom>
        </p:spPr>
      </p:pic>
      <p:pic>
        <p:nvPicPr>
          <p:cNvPr id="176"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4587" y="2472499"/>
            <a:ext cx="160596" cy="160596"/>
          </a:xfrm>
          <a:prstGeom prst="rect">
            <a:avLst/>
          </a:prstGeom>
        </p:spPr>
      </p:pic>
      <p:pic>
        <p:nvPicPr>
          <p:cNvPr id="177"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1377" y="4747922"/>
            <a:ext cx="160596" cy="160596"/>
          </a:xfrm>
          <a:prstGeom prst="rect">
            <a:avLst/>
          </a:prstGeom>
        </p:spPr>
      </p:pic>
      <p:sp>
        <p:nvSpPr>
          <p:cNvPr id="178" name="Rounded Rectangle 177">
            <a:extLst>
              <a:ext uri="{FF2B5EF4-FFF2-40B4-BE49-F238E27FC236}">
                <a16:creationId xmlns:a16="http://schemas.microsoft.com/office/drawing/2014/main" id="{2B871760-DD43-7F41-9A5D-DDBA9EAF8048}"/>
              </a:ext>
            </a:extLst>
          </p:cNvPr>
          <p:cNvSpPr/>
          <p:nvPr/>
        </p:nvSpPr>
        <p:spPr>
          <a:xfrm>
            <a:off x="5870129" y="2773258"/>
            <a:ext cx="991703"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9"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2170" y="2971361"/>
            <a:ext cx="196497" cy="196497"/>
          </a:xfrm>
          <a:prstGeom prst="rect">
            <a:avLst/>
          </a:prstGeom>
        </p:spPr>
      </p:pic>
      <p:sp>
        <p:nvSpPr>
          <p:cNvPr id="180" name="Rounded Rectangle 179">
            <a:extLst>
              <a:ext uri="{FF2B5EF4-FFF2-40B4-BE49-F238E27FC236}">
                <a16:creationId xmlns:a16="http://schemas.microsoft.com/office/drawing/2014/main" id="{2B871760-DD43-7F41-9A5D-DDBA9EAF8048}"/>
              </a:ext>
            </a:extLst>
          </p:cNvPr>
          <p:cNvSpPr/>
          <p:nvPr/>
        </p:nvSpPr>
        <p:spPr>
          <a:xfrm>
            <a:off x="6927171" y="2777938"/>
            <a:ext cx="1152008"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1"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4841" y="2969760"/>
            <a:ext cx="228260" cy="196497"/>
          </a:xfrm>
          <a:prstGeom prst="rect">
            <a:avLst/>
          </a:prstGeom>
        </p:spPr>
      </p:pic>
      <p:sp>
        <p:nvSpPr>
          <p:cNvPr id="182" name="Rounded Rectangle 181">
            <a:extLst>
              <a:ext uri="{FF2B5EF4-FFF2-40B4-BE49-F238E27FC236}">
                <a16:creationId xmlns:a16="http://schemas.microsoft.com/office/drawing/2014/main" id="{2B871760-DD43-7F41-9A5D-DDBA9EAF8048}"/>
              </a:ext>
            </a:extLst>
          </p:cNvPr>
          <p:cNvSpPr/>
          <p:nvPr/>
        </p:nvSpPr>
        <p:spPr>
          <a:xfrm>
            <a:off x="8256133" y="2749996"/>
            <a:ext cx="3690939" cy="407859"/>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Rounded Rectangle 148">
            <a:extLst>
              <a:ext uri="{FF2B5EF4-FFF2-40B4-BE49-F238E27FC236}">
                <a16:creationId xmlns:a16="http://schemas.microsoft.com/office/drawing/2014/main" id="{2B871760-DD43-7F41-9A5D-DDBA9EAF8048}"/>
              </a:ext>
            </a:extLst>
          </p:cNvPr>
          <p:cNvSpPr/>
          <p:nvPr/>
        </p:nvSpPr>
        <p:spPr>
          <a:xfrm>
            <a:off x="5855325" y="3751527"/>
            <a:ext cx="2235113"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5" name="Rounded Rectangle 184">
            <a:extLst>
              <a:ext uri="{FF2B5EF4-FFF2-40B4-BE49-F238E27FC236}">
                <a16:creationId xmlns:a16="http://schemas.microsoft.com/office/drawing/2014/main" id="{2B871760-DD43-7F41-9A5D-DDBA9EAF8048}"/>
              </a:ext>
            </a:extLst>
          </p:cNvPr>
          <p:cNvSpPr/>
          <p:nvPr/>
        </p:nvSpPr>
        <p:spPr>
          <a:xfrm>
            <a:off x="5856710" y="4245114"/>
            <a:ext cx="2198037" cy="418455"/>
          </a:xfrm>
          <a:prstGeom prst="roundRect">
            <a:avLst>
              <a:gd name="adj" fmla="val 15260"/>
            </a:avLst>
          </a:prstGeom>
          <a:solidFill>
            <a:srgbClr val="FFFFFF">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Rounded Rectangle 185">
            <a:extLst>
              <a:ext uri="{FF2B5EF4-FFF2-40B4-BE49-F238E27FC236}">
                <a16:creationId xmlns:a16="http://schemas.microsoft.com/office/drawing/2014/main" id="{2B871760-DD43-7F41-9A5D-DDBA9EAF8048}"/>
              </a:ext>
            </a:extLst>
          </p:cNvPr>
          <p:cNvSpPr/>
          <p:nvPr/>
        </p:nvSpPr>
        <p:spPr>
          <a:xfrm>
            <a:off x="8245051" y="3704083"/>
            <a:ext cx="3702021" cy="418455"/>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7" name="Rounded Rectangle 186">
            <a:extLst>
              <a:ext uri="{FF2B5EF4-FFF2-40B4-BE49-F238E27FC236}">
                <a16:creationId xmlns:a16="http://schemas.microsoft.com/office/drawing/2014/main" id="{2B871760-DD43-7F41-9A5D-DDBA9EAF8048}"/>
              </a:ext>
            </a:extLst>
          </p:cNvPr>
          <p:cNvSpPr/>
          <p:nvPr/>
        </p:nvSpPr>
        <p:spPr>
          <a:xfrm>
            <a:off x="8228079" y="4180914"/>
            <a:ext cx="1898021" cy="418455"/>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8" name="Rounded Rectangle 187">
            <a:extLst>
              <a:ext uri="{FF2B5EF4-FFF2-40B4-BE49-F238E27FC236}">
                <a16:creationId xmlns:a16="http://schemas.microsoft.com/office/drawing/2014/main" id="{2B871760-DD43-7F41-9A5D-DDBA9EAF8048}"/>
              </a:ext>
            </a:extLst>
          </p:cNvPr>
          <p:cNvSpPr/>
          <p:nvPr/>
        </p:nvSpPr>
        <p:spPr>
          <a:xfrm>
            <a:off x="8224900" y="4673877"/>
            <a:ext cx="1898021" cy="418455"/>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89" name="Rounded Rectangle 188">
            <a:extLst>
              <a:ext uri="{FF2B5EF4-FFF2-40B4-BE49-F238E27FC236}">
                <a16:creationId xmlns:a16="http://schemas.microsoft.com/office/drawing/2014/main" id="{2B871760-DD43-7F41-9A5D-DDBA9EAF8048}"/>
              </a:ext>
            </a:extLst>
          </p:cNvPr>
          <p:cNvSpPr/>
          <p:nvPr/>
        </p:nvSpPr>
        <p:spPr>
          <a:xfrm>
            <a:off x="8245051" y="3237366"/>
            <a:ext cx="1880315" cy="418455"/>
          </a:xfrm>
          <a:prstGeom prst="roundRect">
            <a:avLst>
              <a:gd name="adj" fmla="val 15260"/>
            </a:avLst>
          </a:prstGeom>
          <a:solidFill>
            <a:srgbClr val="FFFFFF">
              <a:alpha val="25098"/>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Epic Description</a:t>
            </a:r>
            <a:endParaRPr kumimoji="0" lang="pt-BR" sz="900"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0" name="Graphic 73">
            <a:extLst>
              <a:ext uri="{FF2B5EF4-FFF2-40B4-BE49-F238E27FC236}">
                <a16:creationId xmlns:a16="http://schemas.microsoft.com/office/drawing/2014/main" id="{517BB16F-9F31-5B4D-91B8-6B7CEC651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6871" y="2981197"/>
            <a:ext cx="160596" cy="160596"/>
          </a:xfrm>
          <a:prstGeom prst="rect">
            <a:avLst/>
          </a:prstGeom>
        </p:spPr>
      </p:pic>
      <p:pic>
        <p:nvPicPr>
          <p:cNvPr id="93" name="Graphic 79">
            <a:extLst>
              <a:ext uri="{FF2B5EF4-FFF2-40B4-BE49-F238E27FC236}">
                <a16:creationId xmlns:a16="http://schemas.microsoft.com/office/drawing/2014/main" id="{21E22E64-C482-6C46-8514-17EE082000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0620" y="4899533"/>
            <a:ext cx="196497" cy="196497"/>
          </a:xfrm>
          <a:prstGeom prst="rect">
            <a:avLst/>
          </a:prstGeom>
        </p:spPr>
      </p:pic>
      <p:sp>
        <p:nvSpPr>
          <p:cNvPr id="95" name="Oval 94">
            <a:extLst>
              <a:ext uri="{FF2B5EF4-FFF2-40B4-BE49-F238E27FC236}">
                <a16:creationId xmlns:a16="http://schemas.microsoft.com/office/drawing/2014/main" id="{4E07D0FE-99D3-F746-8B9A-A8113AD2BE89}"/>
              </a:ext>
            </a:extLst>
          </p:cNvPr>
          <p:cNvSpPr/>
          <p:nvPr/>
        </p:nvSpPr>
        <p:spPr>
          <a:xfrm>
            <a:off x="179595" y="7185197"/>
            <a:ext cx="213838" cy="1890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R</a:t>
            </a:r>
          </a:p>
        </p:txBody>
      </p:sp>
      <p:sp>
        <p:nvSpPr>
          <p:cNvPr id="97" name="Oval 96">
            <a:extLst>
              <a:ext uri="{FF2B5EF4-FFF2-40B4-BE49-F238E27FC236}">
                <a16:creationId xmlns:a16="http://schemas.microsoft.com/office/drawing/2014/main" id="{EEAC2F26-AC22-1247-9845-ADFBCB1999FF}"/>
              </a:ext>
            </a:extLst>
          </p:cNvPr>
          <p:cNvSpPr/>
          <p:nvPr/>
        </p:nvSpPr>
        <p:spPr>
          <a:xfrm>
            <a:off x="567702" y="7206698"/>
            <a:ext cx="158675" cy="14605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chemeClr val="tx1"/>
                </a:solidFill>
                <a:effectLst/>
                <a:uLnTx/>
                <a:uFillTx/>
                <a:latin typeface="Amazon Ember" panose="020B0603020204020204" pitchFamily="34" charset="0"/>
                <a:ea typeface="Amazon Ember" panose="020B0603020204020204" pitchFamily="34" charset="0"/>
                <a:cs typeface="Amazon Ember" panose="020B0603020204020204" pitchFamily="34" charset="0"/>
              </a:rPr>
              <a:t>G</a:t>
            </a:r>
          </a:p>
        </p:txBody>
      </p:sp>
      <p:sp>
        <p:nvSpPr>
          <p:cNvPr id="7" name="Rectangle 6">
            <a:extLst>
              <a:ext uri="{FF2B5EF4-FFF2-40B4-BE49-F238E27FC236}">
                <a16:creationId xmlns:a16="http://schemas.microsoft.com/office/drawing/2014/main" id="{1D7CF1EC-C838-CA4D-A0F0-9339A147D436}"/>
              </a:ext>
            </a:extLst>
          </p:cNvPr>
          <p:cNvSpPr/>
          <p:nvPr/>
        </p:nvSpPr>
        <p:spPr>
          <a:xfrm>
            <a:off x="11561379" y="336224"/>
            <a:ext cx="452548" cy="317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highlight>
                  <a:srgbClr val="FFFF00"/>
                </a:highlight>
                <a:latin typeface="Amazon Ember" panose="020B0603020204020204" pitchFamily="34" charset="0"/>
                <a:ea typeface="Amazon Ember" panose="020B0603020204020204" pitchFamily="34" charset="0"/>
                <a:cs typeface="Amazon Ember" panose="020B0603020204020204" pitchFamily="34" charset="0"/>
              </a:rPr>
              <a:t>Customer Logo</a:t>
            </a:r>
          </a:p>
        </p:txBody>
      </p:sp>
      <p:cxnSp>
        <p:nvCxnSpPr>
          <p:cNvPr id="104" name="Straight Connector 103">
            <a:extLst>
              <a:ext uri="{FF2B5EF4-FFF2-40B4-BE49-F238E27FC236}">
                <a16:creationId xmlns:a16="http://schemas.microsoft.com/office/drawing/2014/main" id="{2BA33F1A-F733-474A-85C3-4CACF290BCFE}"/>
              </a:ext>
            </a:extLst>
          </p:cNvPr>
          <p:cNvCxnSpPr>
            <a:cxnSpLocks/>
          </p:cNvCxnSpPr>
          <p:nvPr/>
        </p:nvCxnSpPr>
        <p:spPr>
          <a:xfrm>
            <a:off x="10025406" y="1816364"/>
            <a:ext cx="0" cy="3870326"/>
          </a:xfrm>
          <a:prstGeom prst="line">
            <a:avLst/>
          </a:prstGeom>
          <a:ln w="19050">
            <a:solidFill>
              <a:srgbClr val="34353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21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08EC53-B357-3143-A6B7-41DC854425F4}"/>
              </a:ext>
            </a:extLst>
          </p:cNvPr>
          <p:cNvSpPr/>
          <p:nvPr/>
        </p:nvSpPr>
        <p:spPr>
          <a:xfrm>
            <a:off x="311285" y="1241402"/>
            <a:ext cx="11569418" cy="5332703"/>
          </a:xfrm>
          <a:prstGeom prst="rect">
            <a:avLst/>
          </a:prstGeom>
          <a:solidFill>
            <a:srgbClr val="F2F2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cxnSp>
        <p:nvCxnSpPr>
          <p:cNvPr id="19" name="Straight Connector 18">
            <a:extLst>
              <a:ext uri="{FF2B5EF4-FFF2-40B4-BE49-F238E27FC236}">
                <a16:creationId xmlns:a16="http://schemas.microsoft.com/office/drawing/2014/main" id="{A925B8C2-B4DC-4045-8829-1F386735D8B0}"/>
              </a:ext>
            </a:extLst>
          </p:cNvPr>
          <p:cNvCxnSpPr>
            <a:cxnSpLocks/>
          </p:cNvCxnSpPr>
          <p:nvPr/>
        </p:nvCxnSpPr>
        <p:spPr>
          <a:xfrm>
            <a:off x="5751873" y="810999"/>
            <a:ext cx="0" cy="5845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F4E2484-DCAD-0649-B296-AD704905884C}"/>
              </a:ext>
            </a:extLst>
          </p:cNvPr>
          <p:cNvCxnSpPr>
            <a:cxnSpLocks/>
          </p:cNvCxnSpPr>
          <p:nvPr/>
        </p:nvCxnSpPr>
        <p:spPr>
          <a:xfrm>
            <a:off x="8780209" y="810999"/>
            <a:ext cx="0" cy="5845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04E785-1374-BA47-B0A5-9604CAF4C00B}"/>
              </a:ext>
            </a:extLst>
          </p:cNvPr>
          <p:cNvCxnSpPr>
            <a:cxnSpLocks/>
          </p:cNvCxnSpPr>
          <p:nvPr/>
        </p:nvCxnSpPr>
        <p:spPr>
          <a:xfrm>
            <a:off x="2928923" y="810999"/>
            <a:ext cx="0" cy="58454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F47664B-B42E-FC40-83AA-05B6FCFBF515}"/>
              </a:ext>
            </a:extLst>
          </p:cNvPr>
          <p:cNvSpPr txBox="1"/>
          <p:nvPr/>
        </p:nvSpPr>
        <p:spPr>
          <a:xfrm>
            <a:off x="311284" y="233464"/>
            <a:ext cx="1612942" cy="692497"/>
          </a:xfrm>
          <a:prstGeom prst="rect">
            <a:avLst/>
          </a:prstGeom>
          <a:noFill/>
        </p:spPr>
        <p:txBody>
          <a:bodyPr wrap="none" rtlCol="0">
            <a:spAutoFit/>
          </a:bodyPr>
          <a:lstStyle/>
          <a:p>
            <a:r>
              <a:rPr lang="en-US" b="1"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Work Stream</a:t>
            </a:r>
            <a:endParaRPr lang="en-US" dirty="0">
              <a:solidFill>
                <a:srgbClr val="4D4E50"/>
              </a:solidFill>
              <a:latin typeface="Amazon Ember" panose="020B0603020204020204" pitchFamily="34" charset="0"/>
              <a:ea typeface="Amazon Ember" panose="020B0603020204020204" pitchFamily="34" charset="0"/>
              <a:cs typeface="Amazon Ember" panose="020B0603020204020204" pitchFamily="34" charset="0"/>
            </a:endParaRPr>
          </a:p>
          <a:p>
            <a:r>
              <a:rPr lang="en-US" sz="105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Customer Lead:</a:t>
            </a:r>
          </a:p>
          <a:p>
            <a:r>
              <a:rPr lang="en-US" sz="105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AWS Lead:</a:t>
            </a:r>
          </a:p>
        </p:txBody>
      </p:sp>
      <p:sp>
        <p:nvSpPr>
          <p:cNvPr id="5" name="Rectangle 4">
            <a:extLst>
              <a:ext uri="{FF2B5EF4-FFF2-40B4-BE49-F238E27FC236}">
                <a16:creationId xmlns:a16="http://schemas.microsoft.com/office/drawing/2014/main" id="{5D10DB10-70E7-B04D-96B3-890A7F32B857}"/>
              </a:ext>
            </a:extLst>
          </p:cNvPr>
          <p:cNvSpPr/>
          <p:nvPr/>
        </p:nvSpPr>
        <p:spPr>
          <a:xfrm>
            <a:off x="0" y="0"/>
            <a:ext cx="12192000" cy="45719"/>
          </a:xfrm>
          <a:prstGeom prst="rect">
            <a:avLst/>
          </a:prstGeom>
          <a:solidFill>
            <a:srgbClr val="FF8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9C0C67E-B219-AB4D-BD7A-601951490BF9}"/>
              </a:ext>
            </a:extLst>
          </p:cNvPr>
          <p:cNvSpPr/>
          <p:nvPr/>
        </p:nvSpPr>
        <p:spPr>
          <a:xfrm>
            <a:off x="452549" y="1362267"/>
            <a:ext cx="4799165"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8" name="TextBox 7">
            <a:extLst>
              <a:ext uri="{FF2B5EF4-FFF2-40B4-BE49-F238E27FC236}">
                <a16:creationId xmlns:a16="http://schemas.microsoft.com/office/drawing/2014/main" id="{8500E723-515A-5843-BBC8-A7C8B1C1D9DC}"/>
              </a:ext>
            </a:extLst>
          </p:cNvPr>
          <p:cNvSpPr txBox="1"/>
          <p:nvPr/>
        </p:nvSpPr>
        <p:spPr>
          <a:xfrm>
            <a:off x="311284" y="890517"/>
            <a:ext cx="1838258" cy="323165"/>
          </a:xfrm>
          <a:prstGeom prst="rect">
            <a:avLst/>
          </a:prstGeom>
          <a:noFill/>
        </p:spPr>
        <p:txBody>
          <a:bodyPr wrap="square" rtlCol="0">
            <a:spAutoFit/>
          </a:bodyPr>
          <a:lstStyle/>
          <a:p>
            <a:r>
              <a:rPr lang="en-US" sz="900" b="1" dirty="0">
                <a:solidFill>
                  <a:srgbClr val="4D4E50"/>
                </a:solidFill>
                <a:latin typeface="Amazon Ember Heavy" panose="020B0603020204020204" pitchFamily="34" charset="0"/>
                <a:ea typeface="Amazon Ember Heavy" panose="020B0603020204020204" pitchFamily="34" charset="0"/>
                <a:cs typeface="Amazon Ember Heavy" panose="020B0603020204020204" pitchFamily="34" charset="0"/>
              </a:rPr>
              <a:t>Sprint 1</a:t>
            </a:r>
          </a:p>
          <a:p>
            <a:r>
              <a:rPr lang="en-US" sz="6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04 Nov – 17 Nov</a:t>
            </a:r>
            <a:endParaRPr lang="en-US" sz="2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C8FDCF1F-998B-524E-876E-5996044D816A}"/>
              </a:ext>
            </a:extLst>
          </p:cNvPr>
          <p:cNvSpPr txBox="1"/>
          <p:nvPr/>
        </p:nvSpPr>
        <p:spPr>
          <a:xfrm>
            <a:off x="2909257" y="890517"/>
            <a:ext cx="1838258" cy="323165"/>
          </a:xfrm>
          <a:prstGeom prst="rect">
            <a:avLst/>
          </a:prstGeom>
          <a:noFill/>
        </p:spPr>
        <p:txBody>
          <a:bodyPr wrap="square" rtlCol="0">
            <a:spAutoFit/>
          </a:bodyPr>
          <a:lstStyle/>
          <a:p>
            <a:r>
              <a:rPr lang="en-US" sz="900" b="1" dirty="0">
                <a:solidFill>
                  <a:srgbClr val="4D4E50"/>
                </a:solidFill>
                <a:latin typeface="Amazon Ember Heavy" panose="020B0603020204020204" pitchFamily="34" charset="0"/>
                <a:ea typeface="Amazon Ember Heavy" panose="020B0603020204020204" pitchFamily="34" charset="0"/>
                <a:cs typeface="Amazon Ember Heavy" panose="020B0603020204020204" pitchFamily="34" charset="0"/>
              </a:rPr>
              <a:t>Sprint 2</a:t>
            </a:r>
          </a:p>
          <a:p>
            <a:r>
              <a:rPr lang="en-US" sz="6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18 Nov – 01 Dec</a:t>
            </a:r>
            <a:endParaRPr lang="en-US" sz="2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EF797389-C143-FE4D-89A9-F9317F5F0354}"/>
              </a:ext>
            </a:extLst>
          </p:cNvPr>
          <p:cNvSpPr txBox="1"/>
          <p:nvPr/>
        </p:nvSpPr>
        <p:spPr>
          <a:xfrm>
            <a:off x="5824666" y="890517"/>
            <a:ext cx="1838258" cy="323165"/>
          </a:xfrm>
          <a:prstGeom prst="rect">
            <a:avLst/>
          </a:prstGeom>
          <a:noFill/>
        </p:spPr>
        <p:txBody>
          <a:bodyPr wrap="square" rtlCol="0">
            <a:spAutoFit/>
          </a:bodyPr>
          <a:lstStyle/>
          <a:p>
            <a:r>
              <a:rPr lang="en-US" sz="900" b="1" dirty="0">
                <a:solidFill>
                  <a:srgbClr val="4D4E50"/>
                </a:solidFill>
                <a:latin typeface="Amazon Ember Heavy" panose="020B0603020204020204" pitchFamily="34" charset="0"/>
                <a:ea typeface="Amazon Ember Heavy" panose="020B0603020204020204" pitchFamily="34" charset="0"/>
                <a:cs typeface="Amazon Ember Heavy" panose="020B0603020204020204" pitchFamily="34" charset="0"/>
              </a:rPr>
              <a:t>Sprint 3</a:t>
            </a:r>
          </a:p>
          <a:p>
            <a:r>
              <a:rPr lang="en-US" sz="6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02 Dec – 15 Dec</a:t>
            </a:r>
            <a:endParaRPr lang="en-US" sz="2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TextBox 10">
            <a:extLst>
              <a:ext uri="{FF2B5EF4-FFF2-40B4-BE49-F238E27FC236}">
                <a16:creationId xmlns:a16="http://schemas.microsoft.com/office/drawing/2014/main" id="{5929931A-2660-F74E-99C3-672ED1FC3D1A}"/>
              </a:ext>
            </a:extLst>
          </p:cNvPr>
          <p:cNvSpPr txBox="1"/>
          <p:nvPr/>
        </p:nvSpPr>
        <p:spPr>
          <a:xfrm>
            <a:off x="8880203" y="890517"/>
            <a:ext cx="1838258" cy="323165"/>
          </a:xfrm>
          <a:prstGeom prst="rect">
            <a:avLst/>
          </a:prstGeom>
          <a:noFill/>
        </p:spPr>
        <p:txBody>
          <a:bodyPr wrap="square" rtlCol="0">
            <a:spAutoFit/>
          </a:bodyPr>
          <a:lstStyle/>
          <a:p>
            <a:r>
              <a:rPr lang="en-US" sz="900" b="1" dirty="0">
                <a:solidFill>
                  <a:srgbClr val="4D4E50"/>
                </a:solidFill>
                <a:latin typeface="Amazon Ember Heavy" panose="020B0603020204020204" pitchFamily="34" charset="0"/>
                <a:ea typeface="Amazon Ember Heavy" panose="020B0603020204020204" pitchFamily="34" charset="0"/>
                <a:cs typeface="Amazon Ember Heavy" panose="020B0603020204020204" pitchFamily="34" charset="0"/>
              </a:rPr>
              <a:t>Sprint 4</a:t>
            </a:r>
          </a:p>
          <a:p>
            <a:r>
              <a:rPr lang="en-US" sz="6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rPr>
              <a:t>16 Dec – 29 Dec</a:t>
            </a:r>
            <a:endParaRPr lang="en-US" sz="200" dirty="0">
              <a:solidFill>
                <a:srgbClr val="4D4E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ounded Rectangle 11">
            <a:extLst>
              <a:ext uri="{FF2B5EF4-FFF2-40B4-BE49-F238E27FC236}">
                <a16:creationId xmlns:a16="http://schemas.microsoft.com/office/drawing/2014/main" id="{30AAC935-37DE-2743-900C-1B960C6F365E}"/>
              </a:ext>
            </a:extLst>
          </p:cNvPr>
          <p:cNvSpPr/>
          <p:nvPr/>
        </p:nvSpPr>
        <p:spPr>
          <a:xfrm>
            <a:off x="669903" y="1726964"/>
            <a:ext cx="11099310"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13" name="Rounded Rectangle 12">
            <a:extLst>
              <a:ext uri="{FF2B5EF4-FFF2-40B4-BE49-F238E27FC236}">
                <a16:creationId xmlns:a16="http://schemas.microsoft.com/office/drawing/2014/main" id="{B27449CC-0A55-DF4D-BB55-0E61F65EE544}"/>
              </a:ext>
            </a:extLst>
          </p:cNvPr>
          <p:cNvSpPr/>
          <p:nvPr/>
        </p:nvSpPr>
        <p:spPr>
          <a:xfrm>
            <a:off x="2675684" y="3367136"/>
            <a:ext cx="7482339"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14" name="Rounded Rectangle 13">
            <a:extLst>
              <a:ext uri="{FF2B5EF4-FFF2-40B4-BE49-F238E27FC236}">
                <a16:creationId xmlns:a16="http://schemas.microsoft.com/office/drawing/2014/main" id="{CD3243C8-AE39-F342-8C56-553E78D38449}"/>
              </a:ext>
            </a:extLst>
          </p:cNvPr>
          <p:cNvSpPr/>
          <p:nvPr/>
        </p:nvSpPr>
        <p:spPr>
          <a:xfrm>
            <a:off x="452551" y="4964632"/>
            <a:ext cx="11316662"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15" name="Rounded Rectangle 14">
            <a:extLst>
              <a:ext uri="{FF2B5EF4-FFF2-40B4-BE49-F238E27FC236}">
                <a16:creationId xmlns:a16="http://schemas.microsoft.com/office/drawing/2014/main" id="{BCBC298D-9107-AB41-BB26-18AFEF39C837}"/>
              </a:ext>
            </a:extLst>
          </p:cNvPr>
          <p:cNvSpPr/>
          <p:nvPr/>
        </p:nvSpPr>
        <p:spPr>
          <a:xfrm>
            <a:off x="1456477" y="4154842"/>
            <a:ext cx="3696936"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16" name="Rounded Rectangle 15">
            <a:extLst>
              <a:ext uri="{FF2B5EF4-FFF2-40B4-BE49-F238E27FC236}">
                <a16:creationId xmlns:a16="http://schemas.microsoft.com/office/drawing/2014/main" id="{94941400-0EF2-E446-B405-3143F1F71011}"/>
              </a:ext>
            </a:extLst>
          </p:cNvPr>
          <p:cNvSpPr/>
          <p:nvPr/>
        </p:nvSpPr>
        <p:spPr>
          <a:xfrm>
            <a:off x="5251725" y="4157446"/>
            <a:ext cx="4640819"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17" name="Rounded Rectangle 16">
            <a:extLst>
              <a:ext uri="{FF2B5EF4-FFF2-40B4-BE49-F238E27FC236}">
                <a16:creationId xmlns:a16="http://schemas.microsoft.com/office/drawing/2014/main" id="{149D36BB-C88E-8B47-B47C-AD26EA0714D9}"/>
              </a:ext>
            </a:extLst>
          </p:cNvPr>
          <p:cNvSpPr/>
          <p:nvPr/>
        </p:nvSpPr>
        <p:spPr>
          <a:xfrm>
            <a:off x="2685515" y="4565551"/>
            <a:ext cx="9083698" cy="243832"/>
          </a:xfrm>
          <a:prstGeom prst="roundRect">
            <a:avLst>
              <a:gd name="adj" fmla="val 15260"/>
            </a:avLst>
          </a:prstGeom>
          <a:solidFill>
            <a:srgbClr val="76EA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8" name="Rounded Rectangle 27">
            <a:extLst>
              <a:ext uri="{FF2B5EF4-FFF2-40B4-BE49-F238E27FC236}">
                <a16:creationId xmlns:a16="http://schemas.microsoft.com/office/drawing/2014/main" id="{933AB8B5-BF14-7F44-B03E-41F2467CEFE6}"/>
              </a:ext>
            </a:extLst>
          </p:cNvPr>
          <p:cNvSpPr/>
          <p:nvPr/>
        </p:nvSpPr>
        <p:spPr>
          <a:xfrm>
            <a:off x="669903" y="1960362"/>
            <a:ext cx="11099310" cy="1253257"/>
          </a:xfrm>
          <a:prstGeom prst="roundRect">
            <a:avLst>
              <a:gd name="adj" fmla="val 2614"/>
            </a:avLst>
          </a:prstGeom>
          <a:solidFill>
            <a:srgbClr val="76EACC">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 name="Rounded Rectangle 21">
            <a:extLst>
              <a:ext uri="{FF2B5EF4-FFF2-40B4-BE49-F238E27FC236}">
                <a16:creationId xmlns:a16="http://schemas.microsoft.com/office/drawing/2014/main" id="{8B5ED54F-F700-ED40-ADFC-A7D5034E82F6}"/>
              </a:ext>
            </a:extLst>
          </p:cNvPr>
          <p:cNvSpPr/>
          <p:nvPr/>
        </p:nvSpPr>
        <p:spPr>
          <a:xfrm>
            <a:off x="1081549" y="2595913"/>
            <a:ext cx="10609006"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3" name="Rounded Rectangle 22">
            <a:extLst>
              <a:ext uri="{FF2B5EF4-FFF2-40B4-BE49-F238E27FC236}">
                <a16:creationId xmlns:a16="http://schemas.microsoft.com/office/drawing/2014/main" id="{45559B9A-8A75-4C44-97CF-56B0C1496C11}"/>
              </a:ext>
            </a:extLst>
          </p:cNvPr>
          <p:cNvSpPr/>
          <p:nvPr/>
        </p:nvSpPr>
        <p:spPr>
          <a:xfrm>
            <a:off x="719063" y="2008850"/>
            <a:ext cx="3862767"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4" name="Rounded Rectangle 23">
            <a:extLst>
              <a:ext uri="{FF2B5EF4-FFF2-40B4-BE49-F238E27FC236}">
                <a16:creationId xmlns:a16="http://schemas.microsoft.com/office/drawing/2014/main" id="{E41B62EA-0C21-C746-A86B-9987C4E6CD0A}"/>
              </a:ext>
            </a:extLst>
          </p:cNvPr>
          <p:cNvSpPr/>
          <p:nvPr/>
        </p:nvSpPr>
        <p:spPr>
          <a:xfrm>
            <a:off x="3057032" y="2303593"/>
            <a:ext cx="5613347"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7" name="Rounded Rectangle 26">
            <a:extLst>
              <a:ext uri="{FF2B5EF4-FFF2-40B4-BE49-F238E27FC236}">
                <a16:creationId xmlns:a16="http://schemas.microsoft.com/office/drawing/2014/main" id="{CAF99F88-F349-C84C-8C4B-B6FB4BC3D698}"/>
              </a:ext>
            </a:extLst>
          </p:cNvPr>
          <p:cNvSpPr/>
          <p:nvPr/>
        </p:nvSpPr>
        <p:spPr>
          <a:xfrm>
            <a:off x="719063" y="2894838"/>
            <a:ext cx="5760391"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9" name="Rounded Rectangle 28">
            <a:extLst>
              <a:ext uri="{FF2B5EF4-FFF2-40B4-BE49-F238E27FC236}">
                <a16:creationId xmlns:a16="http://schemas.microsoft.com/office/drawing/2014/main" id="{61000BEC-08DA-3A49-8B98-36C55B262BC6}"/>
              </a:ext>
            </a:extLst>
          </p:cNvPr>
          <p:cNvSpPr/>
          <p:nvPr/>
        </p:nvSpPr>
        <p:spPr>
          <a:xfrm>
            <a:off x="2675681" y="3577327"/>
            <a:ext cx="7482339" cy="410638"/>
          </a:xfrm>
          <a:prstGeom prst="roundRect">
            <a:avLst>
              <a:gd name="adj" fmla="val 19375"/>
            </a:avLst>
          </a:prstGeom>
          <a:solidFill>
            <a:srgbClr val="76EACC">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Rounded Rectangle 24">
            <a:extLst>
              <a:ext uri="{FF2B5EF4-FFF2-40B4-BE49-F238E27FC236}">
                <a16:creationId xmlns:a16="http://schemas.microsoft.com/office/drawing/2014/main" id="{B3209566-567D-E647-BC48-7360DFFD0564}"/>
              </a:ext>
            </a:extLst>
          </p:cNvPr>
          <p:cNvSpPr/>
          <p:nvPr/>
        </p:nvSpPr>
        <p:spPr>
          <a:xfrm>
            <a:off x="2762870" y="3647033"/>
            <a:ext cx="2906378"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26" name="Rounded Rectangle 25">
            <a:extLst>
              <a:ext uri="{FF2B5EF4-FFF2-40B4-BE49-F238E27FC236}">
                <a16:creationId xmlns:a16="http://schemas.microsoft.com/office/drawing/2014/main" id="{A379107E-DA88-6E4D-BC14-AB662D235473}"/>
              </a:ext>
            </a:extLst>
          </p:cNvPr>
          <p:cNvSpPr/>
          <p:nvPr/>
        </p:nvSpPr>
        <p:spPr>
          <a:xfrm>
            <a:off x="5822007" y="3647033"/>
            <a:ext cx="4265888"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30" name="Rounded Rectangle 29">
            <a:extLst>
              <a:ext uri="{FF2B5EF4-FFF2-40B4-BE49-F238E27FC236}">
                <a16:creationId xmlns:a16="http://schemas.microsoft.com/office/drawing/2014/main" id="{DF1AA5D1-CD7E-694B-9AFC-1F1908138DD9}"/>
              </a:ext>
            </a:extLst>
          </p:cNvPr>
          <p:cNvSpPr/>
          <p:nvPr/>
        </p:nvSpPr>
        <p:spPr>
          <a:xfrm>
            <a:off x="452549" y="5208464"/>
            <a:ext cx="11316664" cy="402751"/>
          </a:xfrm>
          <a:prstGeom prst="roundRect">
            <a:avLst>
              <a:gd name="adj" fmla="val 2614"/>
            </a:avLst>
          </a:prstGeom>
          <a:solidFill>
            <a:srgbClr val="76EACC">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solidFill>
                <a:srgbClr val="067F68"/>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Rounded Rectangle 30">
            <a:extLst>
              <a:ext uri="{FF2B5EF4-FFF2-40B4-BE49-F238E27FC236}">
                <a16:creationId xmlns:a16="http://schemas.microsoft.com/office/drawing/2014/main" id="{B83544B9-2CEF-3141-92BE-CE0E4934A784}"/>
              </a:ext>
            </a:extLst>
          </p:cNvPr>
          <p:cNvSpPr/>
          <p:nvPr/>
        </p:nvSpPr>
        <p:spPr>
          <a:xfrm>
            <a:off x="522419" y="5274244"/>
            <a:ext cx="5146830"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sp>
        <p:nvSpPr>
          <p:cNvPr id="32" name="Rounded Rectangle 31">
            <a:extLst>
              <a:ext uri="{FF2B5EF4-FFF2-40B4-BE49-F238E27FC236}">
                <a16:creationId xmlns:a16="http://schemas.microsoft.com/office/drawing/2014/main" id="{45B3C1EC-3D75-9D4B-92C7-48DE29157948}"/>
              </a:ext>
            </a:extLst>
          </p:cNvPr>
          <p:cNvSpPr/>
          <p:nvPr/>
        </p:nvSpPr>
        <p:spPr>
          <a:xfrm>
            <a:off x="5834497" y="5276945"/>
            <a:ext cx="5856055" cy="243832"/>
          </a:xfrm>
          <a:prstGeom prst="roundRect">
            <a:avLst>
              <a:gd name="adj" fmla="val 1526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rgbClr val="4D4E50"/>
                </a:solidFill>
                <a:latin typeface="Amazon Ember" panose="020B0603020204020204" pitchFamily="34" charset="0"/>
                <a:ea typeface="Amazon Ember" panose="020B0603020204020204" pitchFamily="34" charset="0"/>
                <a:cs typeface="Amazon Ember" panose="020B0603020204020204" pitchFamily="34" charset="0"/>
              </a:rPr>
              <a:t>Epic</a:t>
            </a:r>
          </a:p>
        </p:txBody>
      </p:sp>
      <p:pic>
        <p:nvPicPr>
          <p:cNvPr id="3" name="Picture 2">
            <a:extLst>
              <a:ext uri="{FF2B5EF4-FFF2-40B4-BE49-F238E27FC236}">
                <a16:creationId xmlns:a16="http://schemas.microsoft.com/office/drawing/2014/main" id="{F7581B9A-4FC8-7542-AF2E-497FFCC3DE5A}"/>
              </a:ext>
            </a:extLst>
          </p:cNvPr>
          <p:cNvPicPr>
            <a:picLocks noChangeAspect="1"/>
          </p:cNvPicPr>
          <p:nvPr/>
        </p:nvPicPr>
        <p:blipFill>
          <a:blip r:embed="rId3"/>
          <a:stretch>
            <a:fillRect/>
          </a:stretch>
        </p:blipFill>
        <p:spPr>
          <a:xfrm>
            <a:off x="10544138" y="312267"/>
            <a:ext cx="635000" cy="381000"/>
          </a:xfrm>
          <a:prstGeom prst="rect">
            <a:avLst/>
          </a:prstGeom>
        </p:spPr>
      </p:pic>
      <p:sp>
        <p:nvSpPr>
          <p:cNvPr id="33" name="TextBox 32">
            <a:extLst>
              <a:ext uri="{FF2B5EF4-FFF2-40B4-BE49-F238E27FC236}">
                <a16:creationId xmlns:a16="http://schemas.microsoft.com/office/drawing/2014/main" id="{33FAA6E0-1B28-9245-9003-9A39571D0625}"/>
              </a:ext>
            </a:extLst>
          </p:cNvPr>
          <p:cNvSpPr txBox="1"/>
          <p:nvPr/>
        </p:nvSpPr>
        <p:spPr>
          <a:xfrm>
            <a:off x="183705" y="6596851"/>
            <a:ext cx="6625532" cy="215444"/>
          </a:xfrm>
          <a:prstGeom prst="rect">
            <a:avLst/>
          </a:prstGeom>
          <a:noFill/>
        </p:spPr>
        <p:txBody>
          <a:bodyPr wrap="none" rtlCol="0">
            <a:spAutoFit/>
          </a:bodyPr>
          <a:lstStyle/>
          <a:p>
            <a:r>
              <a:rPr lang="en-US" sz="800" i="1" dirty="0"/>
              <a:t>Note: Roadmaps reflect plans created by the  teams based on the best knowledge of prioritization, capacity, and issues/risks during LRP events on xxx date.</a:t>
            </a:r>
          </a:p>
        </p:txBody>
      </p:sp>
    </p:spTree>
    <p:extLst>
      <p:ext uri="{BB962C8B-B14F-4D97-AF65-F5344CB8AC3E}">
        <p14:creationId xmlns:p14="http://schemas.microsoft.com/office/powerpoint/2010/main" val="3263148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75D83-643F-734F-A2D1-B9DEAFD510BE}"/>
              </a:ext>
            </a:extLst>
          </p:cNvPr>
          <p:cNvSpPr>
            <a:spLocks noGrp="1"/>
          </p:cNvSpPr>
          <p:nvPr>
            <p:ph type="title"/>
          </p:nvPr>
        </p:nvSpPr>
        <p:spPr/>
        <p:txBody>
          <a:bodyPr/>
          <a:lstStyle/>
          <a:p>
            <a:r>
              <a:rPr lang="en-US" dirty="0"/>
              <a:t>Roadmap </a:t>
            </a:r>
          </a:p>
        </p:txBody>
      </p:sp>
      <p:graphicFrame>
        <p:nvGraphicFramePr>
          <p:cNvPr id="5" name="Table 2">
            <a:extLst>
              <a:ext uri="{FF2B5EF4-FFF2-40B4-BE49-F238E27FC236}">
                <a16:creationId xmlns:a16="http://schemas.microsoft.com/office/drawing/2014/main" id="{F8D138E9-CFCD-464E-988F-AAD7700A60B0}"/>
              </a:ext>
            </a:extLst>
          </p:cNvPr>
          <p:cNvGraphicFramePr>
            <a:graphicFrameLocks noGrp="1"/>
          </p:cNvGraphicFramePr>
          <p:nvPr>
            <p:extLst>
              <p:ext uri="{D42A27DB-BD31-4B8C-83A1-F6EECF244321}">
                <p14:modId xmlns:p14="http://schemas.microsoft.com/office/powerpoint/2010/main" val="662089468"/>
              </p:ext>
            </p:extLst>
          </p:nvPr>
        </p:nvGraphicFramePr>
        <p:xfrm>
          <a:off x="297229" y="985420"/>
          <a:ext cx="11504235" cy="5383272"/>
        </p:xfrm>
        <a:graphic>
          <a:graphicData uri="http://schemas.openxmlformats.org/drawingml/2006/table">
            <a:tbl>
              <a:tblPr firstRow="1" bandRow="1">
                <a:tableStyleId>{5940675A-B579-460E-94D1-54222C63F5DA}</a:tableStyleId>
              </a:tblPr>
              <a:tblGrid>
                <a:gridCol w="847251">
                  <a:extLst>
                    <a:ext uri="{9D8B030D-6E8A-4147-A177-3AD203B41FA5}">
                      <a16:colId xmlns:a16="http://schemas.microsoft.com/office/drawing/2014/main" val="4224456952"/>
                    </a:ext>
                  </a:extLst>
                </a:gridCol>
                <a:gridCol w="819768">
                  <a:extLst>
                    <a:ext uri="{9D8B030D-6E8A-4147-A177-3AD203B41FA5}">
                      <a16:colId xmlns:a16="http://schemas.microsoft.com/office/drawing/2014/main" val="3727192844"/>
                    </a:ext>
                  </a:extLst>
                </a:gridCol>
                <a:gridCol w="819768">
                  <a:extLst>
                    <a:ext uri="{9D8B030D-6E8A-4147-A177-3AD203B41FA5}">
                      <a16:colId xmlns:a16="http://schemas.microsoft.com/office/drawing/2014/main" val="571160937"/>
                    </a:ext>
                  </a:extLst>
                </a:gridCol>
                <a:gridCol w="819768">
                  <a:extLst>
                    <a:ext uri="{9D8B030D-6E8A-4147-A177-3AD203B41FA5}">
                      <a16:colId xmlns:a16="http://schemas.microsoft.com/office/drawing/2014/main" val="2103143689"/>
                    </a:ext>
                  </a:extLst>
                </a:gridCol>
                <a:gridCol w="819768">
                  <a:extLst>
                    <a:ext uri="{9D8B030D-6E8A-4147-A177-3AD203B41FA5}">
                      <a16:colId xmlns:a16="http://schemas.microsoft.com/office/drawing/2014/main" val="663878822"/>
                    </a:ext>
                  </a:extLst>
                </a:gridCol>
                <a:gridCol w="819768">
                  <a:extLst>
                    <a:ext uri="{9D8B030D-6E8A-4147-A177-3AD203B41FA5}">
                      <a16:colId xmlns:a16="http://schemas.microsoft.com/office/drawing/2014/main" val="4032777857"/>
                    </a:ext>
                  </a:extLst>
                </a:gridCol>
                <a:gridCol w="819768">
                  <a:extLst>
                    <a:ext uri="{9D8B030D-6E8A-4147-A177-3AD203B41FA5}">
                      <a16:colId xmlns:a16="http://schemas.microsoft.com/office/drawing/2014/main" val="444936075"/>
                    </a:ext>
                  </a:extLst>
                </a:gridCol>
                <a:gridCol w="819768">
                  <a:extLst>
                    <a:ext uri="{9D8B030D-6E8A-4147-A177-3AD203B41FA5}">
                      <a16:colId xmlns:a16="http://schemas.microsoft.com/office/drawing/2014/main" val="3570953869"/>
                    </a:ext>
                  </a:extLst>
                </a:gridCol>
                <a:gridCol w="819768">
                  <a:extLst>
                    <a:ext uri="{9D8B030D-6E8A-4147-A177-3AD203B41FA5}">
                      <a16:colId xmlns:a16="http://schemas.microsoft.com/office/drawing/2014/main" val="2858983659"/>
                    </a:ext>
                  </a:extLst>
                </a:gridCol>
                <a:gridCol w="819768">
                  <a:extLst>
                    <a:ext uri="{9D8B030D-6E8A-4147-A177-3AD203B41FA5}">
                      <a16:colId xmlns:a16="http://schemas.microsoft.com/office/drawing/2014/main" val="2014927597"/>
                    </a:ext>
                  </a:extLst>
                </a:gridCol>
                <a:gridCol w="819768">
                  <a:extLst>
                    <a:ext uri="{9D8B030D-6E8A-4147-A177-3AD203B41FA5}">
                      <a16:colId xmlns:a16="http://schemas.microsoft.com/office/drawing/2014/main" val="2202140406"/>
                    </a:ext>
                  </a:extLst>
                </a:gridCol>
                <a:gridCol w="819768">
                  <a:extLst>
                    <a:ext uri="{9D8B030D-6E8A-4147-A177-3AD203B41FA5}">
                      <a16:colId xmlns:a16="http://schemas.microsoft.com/office/drawing/2014/main" val="2171059015"/>
                    </a:ext>
                  </a:extLst>
                </a:gridCol>
                <a:gridCol w="819768">
                  <a:extLst>
                    <a:ext uri="{9D8B030D-6E8A-4147-A177-3AD203B41FA5}">
                      <a16:colId xmlns:a16="http://schemas.microsoft.com/office/drawing/2014/main" val="3322539342"/>
                    </a:ext>
                  </a:extLst>
                </a:gridCol>
                <a:gridCol w="819768">
                  <a:extLst>
                    <a:ext uri="{9D8B030D-6E8A-4147-A177-3AD203B41FA5}">
                      <a16:colId xmlns:a16="http://schemas.microsoft.com/office/drawing/2014/main" val="2393195483"/>
                    </a:ext>
                  </a:extLst>
                </a:gridCol>
              </a:tblGrid>
              <a:tr h="693420">
                <a:tc>
                  <a:txBody>
                    <a:bodyPr/>
                    <a:lstStyle/>
                    <a:p>
                      <a:endParaRPr lang="en-US" sz="1000" b="1" dirty="0">
                        <a:latin typeface="+mj-lt"/>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a:latin typeface="+mj-lt"/>
                          <a:ea typeface="Amazon Ember" panose="020B0603020204020204" pitchFamily="34" charset="0"/>
                          <a:cs typeface="Amazon Ember" panose="020B0603020204020204" pitchFamily="34" charset="0"/>
                        </a:rPr>
                        <a:t>Contract</a:t>
                      </a:r>
                      <a:r>
                        <a:rPr lang="en-US" sz="1000" b="1" baseline="0" dirty="0">
                          <a:latin typeface="+mj-lt"/>
                          <a:ea typeface="Amazon Ember" panose="020B0603020204020204" pitchFamily="34" charset="0"/>
                          <a:cs typeface="Amazon Ember" panose="020B0603020204020204" pitchFamily="34" charset="0"/>
                        </a:rPr>
                        <a:t> Signed</a:t>
                      </a:r>
                      <a:endParaRPr lang="en-US" sz="1000" b="1" dirty="0">
                        <a:latin typeface="+mj-lt"/>
                        <a:ea typeface="Amazon Ember" panose="020B0603020204020204" pitchFamily="34" charset="0"/>
                        <a:cs typeface="Amazon Ember" panose="020B0603020204020204" pitchFamily="34" charset="0"/>
                      </a:endParaRPr>
                    </a:p>
                    <a:p>
                      <a:r>
                        <a:rPr lang="en-US" sz="1000" b="1" dirty="0">
                          <a:latin typeface="+mj-lt"/>
                          <a:ea typeface="Amazon Ember" panose="020B0603020204020204" pitchFamily="34" charset="0"/>
                          <a:cs typeface="Amazon Ember" panose="020B0603020204020204" pitchFamily="34" charset="0"/>
                        </a:rPr>
                        <a:t>July</a:t>
                      </a:r>
                      <a:r>
                        <a:rPr lang="en-US" sz="1000" b="1" baseline="0" dirty="0">
                          <a:latin typeface="+mj-lt"/>
                          <a:ea typeface="Amazon Ember" panose="020B0603020204020204" pitchFamily="34" charset="0"/>
                          <a:cs typeface="Amazon Ember" panose="020B0603020204020204" pitchFamily="34" charset="0"/>
                        </a:rPr>
                        <a:t> 7th</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0</a:t>
                      </a:r>
                    </a:p>
                    <a:p>
                      <a:pPr algn="ctr"/>
                      <a:r>
                        <a:rPr lang="en-US" sz="1000" b="1" dirty="0">
                          <a:latin typeface="+mj-lt"/>
                          <a:ea typeface="Amazon Ember" panose="020B0603020204020204" pitchFamily="34" charset="0"/>
                          <a:cs typeface="Amazon Ember" panose="020B0603020204020204" pitchFamily="34" charset="0"/>
                        </a:rPr>
                        <a:t>July 11</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 July 17</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0</a:t>
                      </a:r>
                    </a:p>
                    <a:p>
                      <a:pPr algn="ctr"/>
                      <a:r>
                        <a:rPr lang="en-US" sz="1000" b="1" dirty="0">
                          <a:latin typeface="+mj-lt"/>
                          <a:ea typeface="Amazon Ember" panose="020B0603020204020204" pitchFamily="34" charset="0"/>
                          <a:cs typeface="Amazon Ember" panose="020B0603020204020204" pitchFamily="34" charset="0"/>
                        </a:rPr>
                        <a:t>July 18</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 July 24</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a:t>
                      </a: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1</a:t>
                      </a:r>
                    </a:p>
                    <a:p>
                      <a:pPr algn="ctr"/>
                      <a:r>
                        <a:rPr lang="en-US" sz="1000" b="1" dirty="0">
                          <a:latin typeface="+mj-lt"/>
                          <a:ea typeface="Amazon Ember" panose="020B0603020204020204" pitchFamily="34" charset="0"/>
                          <a:cs typeface="Amazon Ember" panose="020B0603020204020204" pitchFamily="34" charset="0"/>
                        </a:rPr>
                        <a:t>Jul</a:t>
                      </a:r>
                      <a:r>
                        <a:rPr lang="en-US" sz="1000" b="1" baseline="0" dirty="0">
                          <a:latin typeface="+mj-lt"/>
                          <a:ea typeface="Amazon Ember" panose="020B0603020204020204" pitchFamily="34" charset="0"/>
                          <a:cs typeface="Amazon Ember" panose="020B0603020204020204" pitchFamily="34" charset="0"/>
                        </a:rPr>
                        <a:t> 25</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 July 31st</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2</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August 1</a:t>
                      </a:r>
                      <a:r>
                        <a:rPr lang="en-US" sz="1000" b="1" baseline="30000" dirty="0">
                          <a:latin typeface="+mj-lt"/>
                          <a:ea typeface="Amazon Ember" panose="020B0603020204020204" pitchFamily="34" charset="0"/>
                          <a:cs typeface="Amazon Ember" panose="020B0603020204020204" pitchFamily="34" charset="0"/>
                        </a:rPr>
                        <a:t>st</a:t>
                      </a:r>
                      <a:r>
                        <a:rPr lang="en-US" sz="1000" b="1" dirty="0">
                          <a:latin typeface="+mj-lt"/>
                          <a:ea typeface="Amazon Ember" panose="020B0603020204020204" pitchFamily="34" charset="0"/>
                          <a:cs typeface="Amazon Ember" panose="020B0603020204020204" pitchFamily="34" charset="0"/>
                        </a:rPr>
                        <a:t> – August 7</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3</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August 8</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 August 14</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a:t>
                      </a: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4</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August 15</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 August 21</a:t>
                      </a:r>
                      <a:r>
                        <a:rPr lang="en-US" sz="1000" b="1" baseline="30000" dirty="0">
                          <a:latin typeface="+mj-lt"/>
                          <a:ea typeface="Amazon Ember" panose="020B0603020204020204" pitchFamily="34" charset="0"/>
                          <a:cs typeface="Amazon Ember" panose="020B0603020204020204" pitchFamily="34" charset="0"/>
                        </a:rPr>
                        <a:t>st</a:t>
                      </a:r>
                      <a:r>
                        <a:rPr lang="en-US" sz="1000" b="1" dirty="0">
                          <a:latin typeface="+mj-lt"/>
                          <a:ea typeface="Amazon Ember" panose="020B0603020204020204" pitchFamily="34" charset="0"/>
                          <a:cs typeface="Amazon Ember" panose="020B0603020204020204" pitchFamily="34" charset="0"/>
                        </a:rPr>
                        <a:t> </a:t>
                      </a: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5</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August 22</a:t>
                      </a:r>
                      <a:r>
                        <a:rPr lang="en-US" sz="1000" b="1" baseline="30000" dirty="0">
                          <a:latin typeface="+mj-lt"/>
                          <a:ea typeface="Amazon Ember" panose="020B0603020204020204" pitchFamily="34" charset="0"/>
                          <a:cs typeface="Amazon Ember" panose="020B0603020204020204" pitchFamily="34" charset="0"/>
                        </a:rPr>
                        <a:t>nd</a:t>
                      </a:r>
                      <a:r>
                        <a:rPr lang="en-US" sz="1000" b="1" baseline="0" dirty="0">
                          <a:latin typeface="+mj-lt"/>
                          <a:ea typeface="Amazon Ember" panose="020B0603020204020204" pitchFamily="34" charset="0"/>
                          <a:cs typeface="Amazon Ember" panose="020B0603020204020204" pitchFamily="34" charset="0"/>
                        </a:rPr>
                        <a:t> – August 28</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6</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August 29</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 September 4</a:t>
                      </a:r>
                      <a:r>
                        <a:rPr lang="en-US" sz="1000" b="1" baseline="30000" dirty="0">
                          <a:latin typeface="+mj-lt"/>
                          <a:ea typeface="Amazon Ember" panose="020B0603020204020204" pitchFamily="34" charset="0"/>
                          <a:cs typeface="Amazon Ember" panose="020B0603020204020204" pitchFamily="34" charset="0"/>
                        </a:rPr>
                        <a:t>th</a:t>
                      </a:r>
                      <a:r>
                        <a:rPr lang="en-US" sz="1000" b="1" dirty="0">
                          <a:latin typeface="+mj-lt"/>
                          <a:ea typeface="Amazon Ember" panose="020B0603020204020204" pitchFamily="34" charset="0"/>
                          <a:cs typeface="Amazon Ember" panose="020B0603020204020204" pitchFamily="34" charset="0"/>
                        </a:rPr>
                        <a:t> </a:t>
                      </a: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7</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September 5</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 September 11</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8</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September 12</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 September 18</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9</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September 19</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 September 25</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b"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dirty="0">
                          <a:latin typeface="+mj-lt"/>
                          <a:ea typeface="Amazon Ember" panose="020B0603020204020204" pitchFamily="34" charset="0"/>
                          <a:cs typeface="Amazon Ember" panose="020B0603020204020204" pitchFamily="34" charset="0"/>
                        </a:rPr>
                        <a:t>Sprint 10</a:t>
                      </a:r>
                    </a:p>
                    <a:p>
                      <a:pPr marL="0" marR="0" lvl="0" indent="0" algn="ctr" defTabSz="1219200" rtl="0" eaLnBrk="1" fontAlgn="auto" latinLnBrk="0" hangingPunct="1">
                        <a:lnSpc>
                          <a:spcPct val="100000"/>
                        </a:lnSpc>
                        <a:spcBef>
                          <a:spcPts val="0"/>
                        </a:spcBef>
                        <a:spcAft>
                          <a:spcPts val="0"/>
                        </a:spcAft>
                        <a:buClrTx/>
                        <a:buSzTx/>
                        <a:buFontTx/>
                        <a:buNone/>
                        <a:tabLst/>
                        <a:defRPr/>
                      </a:pPr>
                      <a:r>
                        <a:rPr lang="en-US" sz="1000" b="1" dirty="0">
                          <a:latin typeface="+mj-lt"/>
                          <a:ea typeface="Amazon Ember" panose="020B0603020204020204" pitchFamily="34" charset="0"/>
                          <a:cs typeface="Amazon Ember" panose="020B0603020204020204" pitchFamily="34" charset="0"/>
                        </a:rPr>
                        <a:t>September 26</a:t>
                      </a:r>
                      <a:r>
                        <a:rPr lang="en-US" sz="1000" b="1" baseline="30000" dirty="0">
                          <a:latin typeface="+mj-lt"/>
                          <a:ea typeface="Amazon Ember" panose="020B0603020204020204" pitchFamily="34" charset="0"/>
                          <a:cs typeface="Amazon Ember" panose="020B0603020204020204" pitchFamily="34" charset="0"/>
                        </a:rPr>
                        <a:t>th</a:t>
                      </a:r>
                      <a:r>
                        <a:rPr lang="en-US" sz="1000" b="1" baseline="0" dirty="0">
                          <a:latin typeface="+mj-lt"/>
                          <a:ea typeface="Amazon Ember" panose="020B0603020204020204" pitchFamily="34" charset="0"/>
                          <a:cs typeface="Amazon Ember" panose="020B0603020204020204" pitchFamily="34" charset="0"/>
                        </a:rPr>
                        <a:t> – October 1</a:t>
                      </a:r>
                      <a:r>
                        <a:rPr lang="en-US" sz="1000" b="1" baseline="30000" dirty="0">
                          <a:latin typeface="+mj-lt"/>
                          <a:ea typeface="Amazon Ember" panose="020B0603020204020204" pitchFamily="34" charset="0"/>
                          <a:cs typeface="Amazon Ember" panose="020B0603020204020204" pitchFamily="34" charset="0"/>
                        </a:rPr>
                        <a:t>st</a:t>
                      </a:r>
                      <a:r>
                        <a:rPr lang="en-US" sz="1000" b="1" baseline="0" dirty="0">
                          <a:latin typeface="+mj-lt"/>
                          <a:ea typeface="Amazon Ember" panose="020B0603020204020204" pitchFamily="34" charset="0"/>
                          <a:cs typeface="Amazon Ember" panose="020B0603020204020204" pitchFamily="34" charset="0"/>
                        </a:rPr>
                        <a:t>   </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6357910"/>
                  </a:ext>
                </a:extLst>
              </a:tr>
              <a:tr h="1143888">
                <a:tc>
                  <a:txBody>
                    <a:bodyPr/>
                    <a:lstStyle/>
                    <a:p>
                      <a:pPr algn="l"/>
                      <a:r>
                        <a:rPr lang="en-US" sz="1000" b="1" dirty="0">
                          <a:solidFill>
                            <a:schemeClr val="tx1"/>
                          </a:solidFill>
                          <a:latin typeface="+mj-lt"/>
                          <a:ea typeface="Amazon Ember" panose="020B0603020204020204" pitchFamily="34" charset="0"/>
                          <a:cs typeface="Amazon Ember" panose="020B0603020204020204" pitchFamily="34" charset="0"/>
                        </a:rPr>
                        <a:t>Discovery Workshops</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alpha val="22000"/>
                      </a:schemeClr>
                    </a:solidFill>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4898981"/>
                  </a:ext>
                </a:extLst>
              </a:tr>
              <a:tr h="1143888">
                <a:tc>
                  <a:txBody>
                    <a:bodyPr/>
                    <a:lstStyle/>
                    <a:p>
                      <a:pPr algn="l"/>
                      <a:r>
                        <a:rPr lang="en-US" sz="1000" b="1" dirty="0">
                          <a:latin typeface="+mj-lt"/>
                          <a:ea typeface="Amazon Ember" panose="020B0603020204020204" pitchFamily="34" charset="0"/>
                          <a:cs typeface="Amazon Ember" panose="020B0603020204020204" pitchFamily="34" charset="0"/>
                        </a:rPr>
                        <a:t>Milestone 1</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49DCB"/>
                    </a:solidFill>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828833"/>
                  </a:ext>
                </a:extLst>
              </a:tr>
              <a:tr h="1143888">
                <a:tc>
                  <a:txBody>
                    <a:bodyPr/>
                    <a:lstStyle/>
                    <a:p>
                      <a:pPr algn="l"/>
                      <a:r>
                        <a:rPr lang="en-US" sz="1000" b="1" dirty="0">
                          <a:latin typeface="+mj-lt"/>
                          <a:ea typeface="Amazon Ember" panose="020B0603020204020204" pitchFamily="34" charset="0"/>
                          <a:cs typeface="Amazon Ember" panose="020B0603020204020204" pitchFamily="34" charset="0"/>
                        </a:rPr>
                        <a:t>Milestone 2</a:t>
                      </a: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alpha val="71000"/>
                      </a:srgbClr>
                    </a:solidFill>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0303298"/>
                  </a:ext>
                </a:extLst>
              </a:tr>
              <a:tr h="1143888">
                <a:tc>
                  <a:txBody>
                    <a:bodyPr/>
                    <a:lstStyle/>
                    <a:p>
                      <a:pPr algn="l"/>
                      <a:r>
                        <a:rPr lang="en-US" sz="1000" b="1" dirty="0">
                          <a:latin typeface="+mj-lt"/>
                          <a:ea typeface="Amazon Ember" panose="020B0603020204020204" pitchFamily="34" charset="0"/>
                          <a:cs typeface="Amazon Ember" panose="020B0603020204020204" pitchFamily="34" charset="0"/>
                        </a:rPr>
                        <a:t>Milestone</a:t>
                      </a:r>
                      <a:r>
                        <a:rPr lang="en-US" sz="1000" b="1" baseline="0" dirty="0">
                          <a:latin typeface="+mj-lt"/>
                          <a:ea typeface="Amazon Ember" panose="020B0603020204020204" pitchFamily="34" charset="0"/>
                          <a:cs typeface="Amazon Ember" panose="020B0603020204020204" pitchFamily="34" charset="0"/>
                        </a:rPr>
                        <a:t> 3</a:t>
                      </a:r>
                      <a:endParaRPr lang="en-US" sz="1000" b="1" dirty="0">
                        <a:latin typeface="+mj-lt"/>
                        <a:ea typeface="Amazon Ember" panose="020B0603020204020204" pitchFamily="34" charset="0"/>
                        <a:cs typeface="Amazon Ember" panose="020B0603020204020204" pitchFamily="34" charset="0"/>
                      </a:endParaRPr>
                    </a:p>
                  </a:txBody>
                  <a:tcPr marL="45720" marR="45720" marT="22860" marB="228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alpha val="71000"/>
                      </a:schemeClr>
                    </a:solidFill>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0" dirty="0">
                        <a:latin typeface="+mj-lt"/>
                      </a:endParaRPr>
                    </a:p>
                  </a:txBody>
                  <a:tcPr marL="45720" marR="45720" marT="22860" marB="228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4767442"/>
                  </a:ext>
                </a:extLst>
              </a:tr>
            </a:tbl>
          </a:graphicData>
        </a:graphic>
      </p:graphicFrame>
    </p:spTree>
    <p:extLst>
      <p:ext uri="{BB962C8B-B14F-4D97-AF65-F5344CB8AC3E}">
        <p14:creationId xmlns:p14="http://schemas.microsoft.com/office/powerpoint/2010/main" val="393179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24B5A-ED5E-1245-9161-630210B98C7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68050B8E-89D1-E34A-844C-04BCBE9B96F2}"/>
              </a:ext>
            </a:extLst>
          </p:cNvPr>
          <p:cNvSpPr>
            <a:spLocks noGrp="1"/>
          </p:cNvSpPr>
          <p:nvPr>
            <p:ph type="body" sz="quarter" idx="12"/>
          </p:nvPr>
        </p:nvSpPr>
        <p:spPr/>
        <p:txBody>
          <a:bodyPr/>
          <a:lstStyle/>
          <a:p>
            <a:r>
              <a:rPr lang="en-US" dirty="0"/>
              <a:t>AWS ProServe Kick Off</a:t>
            </a:r>
          </a:p>
        </p:txBody>
      </p:sp>
      <p:sp>
        <p:nvSpPr>
          <p:cNvPr id="4" name="Text Placeholder 3">
            <a:extLst>
              <a:ext uri="{FF2B5EF4-FFF2-40B4-BE49-F238E27FC236}">
                <a16:creationId xmlns:a16="http://schemas.microsoft.com/office/drawing/2014/main" id="{4D78A8DF-FA23-8B4D-BDF4-BEB7BBFE204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06491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89F7D54C-59A7-D048-BC57-856E2EA1FF31}"/>
              </a:ext>
            </a:extLst>
          </p:cNvPr>
          <p:cNvGraphicFramePr>
            <a:graphicFrameLocks noGrp="1"/>
          </p:cNvGraphicFramePr>
          <p:nvPr>
            <p:extLst>
              <p:ext uri="{D42A27DB-BD31-4B8C-83A1-F6EECF244321}">
                <p14:modId xmlns:p14="http://schemas.microsoft.com/office/powerpoint/2010/main" val="1531216087"/>
              </p:ext>
            </p:extLst>
          </p:nvPr>
        </p:nvGraphicFramePr>
        <p:xfrm>
          <a:off x="285016" y="335894"/>
          <a:ext cx="11758128" cy="5677388"/>
        </p:xfrm>
        <a:graphic>
          <a:graphicData uri="http://schemas.openxmlformats.org/drawingml/2006/table">
            <a:tbl>
              <a:tblPr firstRow="1" bandRow="1"/>
              <a:tblGrid>
                <a:gridCol w="2611676">
                  <a:extLst>
                    <a:ext uri="{9D8B030D-6E8A-4147-A177-3AD203B41FA5}">
                      <a16:colId xmlns:a16="http://schemas.microsoft.com/office/drawing/2014/main" val="2933903144"/>
                    </a:ext>
                  </a:extLst>
                </a:gridCol>
                <a:gridCol w="653318">
                  <a:extLst>
                    <a:ext uri="{9D8B030D-6E8A-4147-A177-3AD203B41FA5}">
                      <a16:colId xmlns:a16="http://schemas.microsoft.com/office/drawing/2014/main" val="1971929989"/>
                    </a:ext>
                  </a:extLst>
                </a:gridCol>
                <a:gridCol w="653318">
                  <a:extLst>
                    <a:ext uri="{9D8B030D-6E8A-4147-A177-3AD203B41FA5}">
                      <a16:colId xmlns:a16="http://schemas.microsoft.com/office/drawing/2014/main" val="1621870663"/>
                    </a:ext>
                  </a:extLst>
                </a:gridCol>
                <a:gridCol w="653318">
                  <a:extLst>
                    <a:ext uri="{9D8B030D-6E8A-4147-A177-3AD203B41FA5}">
                      <a16:colId xmlns:a16="http://schemas.microsoft.com/office/drawing/2014/main" val="4160836038"/>
                    </a:ext>
                  </a:extLst>
                </a:gridCol>
                <a:gridCol w="653318">
                  <a:extLst>
                    <a:ext uri="{9D8B030D-6E8A-4147-A177-3AD203B41FA5}">
                      <a16:colId xmlns:a16="http://schemas.microsoft.com/office/drawing/2014/main" val="238084785"/>
                    </a:ext>
                  </a:extLst>
                </a:gridCol>
                <a:gridCol w="653318">
                  <a:extLst>
                    <a:ext uri="{9D8B030D-6E8A-4147-A177-3AD203B41FA5}">
                      <a16:colId xmlns:a16="http://schemas.microsoft.com/office/drawing/2014/main" val="2089304588"/>
                    </a:ext>
                  </a:extLst>
                </a:gridCol>
                <a:gridCol w="653318">
                  <a:extLst>
                    <a:ext uri="{9D8B030D-6E8A-4147-A177-3AD203B41FA5}">
                      <a16:colId xmlns:a16="http://schemas.microsoft.com/office/drawing/2014/main" val="750367279"/>
                    </a:ext>
                  </a:extLst>
                </a:gridCol>
                <a:gridCol w="653318">
                  <a:extLst>
                    <a:ext uri="{9D8B030D-6E8A-4147-A177-3AD203B41FA5}">
                      <a16:colId xmlns:a16="http://schemas.microsoft.com/office/drawing/2014/main" val="2950136049"/>
                    </a:ext>
                  </a:extLst>
                </a:gridCol>
                <a:gridCol w="653318">
                  <a:extLst>
                    <a:ext uri="{9D8B030D-6E8A-4147-A177-3AD203B41FA5}">
                      <a16:colId xmlns:a16="http://schemas.microsoft.com/office/drawing/2014/main" val="3674170860"/>
                    </a:ext>
                  </a:extLst>
                </a:gridCol>
                <a:gridCol w="653318">
                  <a:extLst>
                    <a:ext uri="{9D8B030D-6E8A-4147-A177-3AD203B41FA5}">
                      <a16:colId xmlns:a16="http://schemas.microsoft.com/office/drawing/2014/main" val="148598796"/>
                    </a:ext>
                  </a:extLst>
                </a:gridCol>
                <a:gridCol w="653318">
                  <a:extLst>
                    <a:ext uri="{9D8B030D-6E8A-4147-A177-3AD203B41FA5}">
                      <a16:colId xmlns:a16="http://schemas.microsoft.com/office/drawing/2014/main" val="2690966216"/>
                    </a:ext>
                  </a:extLst>
                </a:gridCol>
                <a:gridCol w="653318">
                  <a:extLst>
                    <a:ext uri="{9D8B030D-6E8A-4147-A177-3AD203B41FA5}">
                      <a16:colId xmlns:a16="http://schemas.microsoft.com/office/drawing/2014/main" val="469277281"/>
                    </a:ext>
                  </a:extLst>
                </a:gridCol>
                <a:gridCol w="653318">
                  <a:extLst>
                    <a:ext uri="{9D8B030D-6E8A-4147-A177-3AD203B41FA5}">
                      <a16:colId xmlns:a16="http://schemas.microsoft.com/office/drawing/2014/main" val="335025213"/>
                    </a:ext>
                  </a:extLst>
                </a:gridCol>
                <a:gridCol w="653318">
                  <a:extLst>
                    <a:ext uri="{9D8B030D-6E8A-4147-A177-3AD203B41FA5}">
                      <a16:colId xmlns:a16="http://schemas.microsoft.com/office/drawing/2014/main" val="1518956335"/>
                    </a:ext>
                  </a:extLst>
                </a:gridCol>
                <a:gridCol w="653318">
                  <a:extLst>
                    <a:ext uri="{9D8B030D-6E8A-4147-A177-3AD203B41FA5}">
                      <a16:colId xmlns:a16="http://schemas.microsoft.com/office/drawing/2014/main" val="2768042330"/>
                    </a:ext>
                  </a:extLst>
                </a:gridCol>
              </a:tblGrid>
              <a:tr h="400678">
                <a:tc>
                  <a:txBody>
                    <a:bodyPr/>
                    <a:lstStyle/>
                    <a:p>
                      <a:endParaRPr lang="en-US" sz="1100" dirty="0">
                        <a:solidFill>
                          <a:schemeClr val="tx1"/>
                        </a:solidFill>
                        <a:latin typeface="Nirmala UI" panose="020B0502040204020203" pitchFamily="34" charset="0"/>
                        <a:cs typeface="Nirmala UI" panose="020B0502040204020203" pitchFamily="34" charset="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January</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2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9525"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gridSpan="4">
                  <a:txBody>
                    <a:bodyPr/>
                    <a:lstStyle/>
                    <a:p>
                      <a:pPr algn="ct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February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2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hMerge="1">
                  <a:txBody>
                    <a:bodyPr/>
                    <a:lstStyle/>
                    <a:p>
                      <a:pPr algn="ctr"/>
                      <a:endParaRPr lang="en-US" sz="12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hMerge="1">
                  <a:txBody>
                    <a:bodyPr/>
                    <a:lstStyle/>
                    <a:p>
                      <a:pPr algn="ctr"/>
                      <a:endParaRPr lang="en-US" sz="12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gridSpan="4">
                  <a:txBody>
                    <a:bodyPr/>
                    <a:lstStyle/>
                    <a:p>
                      <a:pPr algn="ct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gridSpan="4">
                  <a:txBody>
                    <a:bodyPr/>
                    <a:lstStyle/>
                    <a:p>
                      <a:pPr algn="ct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April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ctr"/>
                      <a:endPar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FFFFFF">
                          <a:lumMod val="85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103282809"/>
                  </a:ext>
                </a:extLst>
              </a:tr>
              <a:tr h="370840">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endParaRPr lang="en-US" sz="1100" dirty="0">
                        <a:solidFill>
                          <a:schemeClr val="tx1"/>
                        </a:solidFill>
                        <a:latin typeface="Nirmala UI" panose="020B0502040204020203" pitchFamily="34" charset="0"/>
                        <a:cs typeface="Nirmala UI" panose="020B0502040204020203" pitchFamily="34" charset="0"/>
                      </a:endParaRPr>
                    </a:p>
                  </a:txBody>
                  <a:tcPr anchor="ctr">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lvl1pPr marL="0" algn="l" defTabSz="914400" rtl="0" eaLnBrk="1" latinLnBrk="0" hangingPunct="1">
                        <a:defRPr sz="1800" b="1" kern="1200">
                          <a:solidFill>
                            <a:schemeClr val="bg1"/>
                          </a:solidFill>
                          <a:latin typeface="Nirmala UI Semilight"/>
                        </a:defRPr>
                      </a:lvl1pPr>
                      <a:lvl2pPr marL="457200" algn="l" defTabSz="914400" rtl="0" eaLnBrk="1" latinLnBrk="0" hangingPunct="1">
                        <a:defRPr sz="1800" b="1" kern="1200">
                          <a:solidFill>
                            <a:schemeClr val="bg1"/>
                          </a:solidFill>
                          <a:latin typeface="Nirmala UI Semilight"/>
                        </a:defRPr>
                      </a:lvl2pPr>
                      <a:lvl3pPr marL="914400" algn="l" defTabSz="914400" rtl="0" eaLnBrk="1" latinLnBrk="0" hangingPunct="1">
                        <a:defRPr sz="1800" b="1" kern="1200">
                          <a:solidFill>
                            <a:schemeClr val="bg1"/>
                          </a:solidFill>
                          <a:latin typeface="Nirmala UI Semilight"/>
                        </a:defRPr>
                      </a:lvl3pPr>
                      <a:lvl4pPr marL="1371600" algn="l" defTabSz="914400" rtl="0" eaLnBrk="1" latinLnBrk="0" hangingPunct="1">
                        <a:defRPr sz="1800" b="1" kern="1200">
                          <a:solidFill>
                            <a:schemeClr val="bg1"/>
                          </a:solidFill>
                          <a:latin typeface="Nirmala UI Semilight"/>
                        </a:defRPr>
                      </a:lvl4pPr>
                      <a:lvl5pPr marL="1828800" algn="l" defTabSz="914400" rtl="0" eaLnBrk="1" latinLnBrk="0" hangingPunct="1">
                        <a:defRPr sz="1800" b="1" kern="1200">
                          <a:solidFill>
                            <a:schemeClr val="bg1"/>
                          </a:solidFill>
                          <a:latin typeface="Nirmala UI Semilight"/>
                        </a:defRPr>
                      </a:lvl5pPr>
                      <a:lvl6pPr marL="2286000" algn="l" defTabSz="914400" rtl="0" eaLnBrk="1" latinLnBrk="0" hangingPunct="1">
                        <a:defRPr sz="1800" b="1" kern="1200">
                          <a:solidFill>
                            <a:schemeClr val="bg1"/>
                          </a:solidFill>
                          <a:latin typeface="Nirmala UI Semilight"/>
                        </a:defRPr>
                      </a:lvl6pPr>
                      <a:lvl7pPr marL="2743200" algn="l" defTabSz="914400" rtl="0" eaLnBrk="1" latinLnBrk="0" hangingPunct="1">
                        <a:defRPr sz="1800" b="1" kern="1200">
                          <a:solidFill>
                            <a:schemeClr val="bg1"/>
                          </a:solidFill>
                          <a:latin typeface="Nirmala UI Semilight"/>
                        </a:defRPr>
                      </a:lvl7pPr>
                      <a:lvl8pPr marL="3200400" algn="l" defTabSz="914400" rtl="0" eaLnBrk="1" latinLnBrk="0" hangingPunct="1">
                        <a:defRPr sz="1800" b="1" kern="1200">
                          <a:solidFill>
                            <a:schemeClr val="bg1"/>
                          </a:solidFill>
                          <a:latin typeface="Nirmala UI Semilight"/>
                        </a:defRPr>
                      </a:lvl8pPr>
                      <a:lvl9pPr marL="3657600" algn="l" defTabSz="914400" rtl="0" eaLnBrk="1" latinLnBrk="0" hangingPunct="1">
                        <a:defRPr sz="1800" b="1" kern="1200">
                          <a:solidFill>
                            <a:schemeClr val="bg1"/>
                          </a:solidFill>
                          <a:latin typeface="Nirmala UI Semilight"/>
                        </a:defRPr>
                      </a:lvl9p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algn="ct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9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Sprint 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DAACB"/>
                    </a:solidFill>
                  </a:tcPr>
                </a:tc>
                <a:extLst>
                  <a:ext uri="{0D108BD9-81ED-4DB2-BD59-A6C34878D82A}">
                    <a16:rowId xmlns:a16="http://schemas.microsoft.com/office/drawing/2014/main" val="605202844"/>
                  </a:ext>
                </a:extLst>
              </a:tr>
              <a:tr h="327058">
                <a:tc>
                  <a:txBody>
                    <a:bodyPr/>
                    <a:lstStyle/>
                    <a:p>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Launch Ready Planning (LRP) </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0240617"/>
                  </a:ext>
                </a:extLst>
              </a:tr>
              <a:tr h="327058">
                <a:tc>
                  <a:txBody>
                    <a:bodyPr/>
                    <a:lstStyle/>
                    <a:p>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AWS Accounts and Tools Access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2523654"/>
                  </a:ext>
                </a:extLst>
              </a:tr>
              <a:tr h="327058">
                <a:tc>
                  <a:txBody>
                    <a:bodyPr/>
                    <a:lstStyle/>
                    <a:p>
                      <a:r>
                        <a:rPr lang="en-US" sz="1100" b="1"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Landing Zone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solidFill>
                            <a:schemeClr val="tx1"/>
                          </a:solidFill>
                          <a:latin typeface="+mn-lt"/>
                          <a:cs typeface="Nirmala UI" panose="020B0502040204020203" pitchFamily="34" charset="0"/>
                        </a:rPr>
                        <a:t> </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063809"/>
                  </a:ext>
                </a:extLst>
              </a:tr>
              <a:tr h="327058">
                <a:tc>
                  <a:txBody>
                    <a:bodyPr/>
                    <a:lstStyle/>
                    <a:p>
                      <a:pPr marL="176213"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AWS Control Tower</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2574067"/>
                  </a:ext>
                </a:extLst>
              </a:tr>
              <a:tr h="327058">
                <a:tc>
                  <a:txBody>
                    <a:bodyPr/>
                    <a:lstStyle/>
                    <a:p>
                      <a:pPr marL="176213"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Account Strategy &amp; Implementation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6286731"/>
                  </a:ext>
                </a:extLst>
              </a:tr>
              <a:tr h="327058">
                <a:tc>
                  <a:txBody>
                    <a:bodyPr/>
                    <a:lstStyle/>
                    <a:p>
                      <a:pPr marL="176213"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Network Integration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4268336"/>
                  </a:ext>
                </a:extLst>
              </a:tr>
              <a:tr h="327058">
                <a:tc>
                  <a:txBody>
                    <a:bodyPr/>
                    <a:lstStyle/>
                    <a:p>
                      <a:pPr marL="176213"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SSO Integration </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7687957"/>
                  </a:ext>
                </a:extLst>
              </a:tr>
              <a:tr h="327058">
                <a:tc>
                  <a:txBody>
                    <a:bodyPr/>
                    <a:lstStyle/>
                    <a:p>
                      <a:pPr marL="176213"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CI/CD Tool Integration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4069451"/>
                  </a:ext>
                </a:extLst>
              </a:tr>
              <a:tr h="327058">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Security Baseline and Optimization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0081210"/>
                  </a:ext>
                </a:extLst>
              </a:tr>
              <a:tr h="327058">
                <a:tc>
                  <a:txBody>
                    <a:bodyPr/>
                    <a:lstStyle/>
                    <a:p>
                      <a:pPr marL="171450" marR="0" lvl="0" indent="0" algn="l" defTabSz="609576"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Infrastructure Security</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9592639"/>
                  </a:ext>
                </a:extLst>
              </a:tr>
              <a:tr h="327058">
                <a:tc>
                  <a:txBody>
                    <a:bodyPr/>
                    <a:lstStyle/>
                    <a:p>
                      <a:pPr marL="171450" marR="0" lvl="0" indent="0" algn="l" defTabSz="609576"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Log Aggregation &amp; Analysis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93756"/>
                  </a:ext>
                </a:extLst>
              </a:tr>
              <a:tr h="327058">
                <a:tc>
                  <a:txBody>
                    <a:bodyPr/>
                    <a:lstStyle/>
                    <a:p>
                      <a:pPr marL="171450" marR="0" lvl="0" indent="0" algn="l" defTabSz="609576"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Alerting &amp; Security Dashboard</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9773226"/>
                  </a:ext>
                </a:extLst>
              </a:tr>
              <a:tr h="327058">
                <a:tc>
                  <a:txBody>
                    <a:bodyPr/>
                    <a:lstStyle/>
                    <a:p>
                      <a:pPr marL="171450" marR="0" lvl="0" indent="0" algn="l" defTabSz="609576"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Incident Response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0677431"/>
                  </a:ext>
                </a:extLst>
              </a:tr>
              <a:tr h="327058">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r>
                        <a:rPr lang="en-US" sz="1100" b="1"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Distribution Service Migration</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3660140"/>
                  </a:ext>
                </a:extLst>
              </a:tr>
              <a:tr h="327058">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r>
                        <a:rPr lang="en-US" sz="1100" b="1"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Collector Applications</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Nirmala UI Semilight"/>
                        </a:defRPr>
                      </a:lvl1pPr>
                      <a:lvl2pPr marL="457200" algn="l" defTabSz="914400" rtl="0" eaLnBrk="1" latinLnBrk="0" hangingPunct="1">
                        <a:defRPr sz="1800" kern="1200">
                          <a:solidFill>
                            <a:schemeClr val="tx1"/>
                          </a:solidFill>
                          <a:latin typeface="Nirmala UI Semilight"/>
                        </a:defRPr>
                      </a:lvl2pPr>
                      <a:lvl3pPr marL="914400" algn="l" defTabSz="914400" rtl="0" eaLnBrk="1" latinLnBrk="0" hangingPunct="1">
                        <a:defRPr sz="1800" kern="1200">
                          <a:solidFill>
                            <a:schemeClr val="tx1"/>
                          </a:solidFill>
                          <a:latin typeface="Nirmala UI Semilight"/>
                        </a:defRPr>
                      </a:lvl3pPr>
                      <a:lvl4pPr marL="1371600" algn="l" defTabSz="914400" rtl="0" eaLnBrk="1" latinLnBrk="0" hangingPunct="1">
                        <a:defRPr sz="1800" kern="1200">
                          <a:solidFill>
                            <a:schemeClr val="tx1"/>
                          </a:solidFill>
                          <a:latin typeface="Nirmala UI Semilight"/>
                        </a:defRPr>
                      </a:lvl4pPr>
                      <a:lvl5pPr marL="1828800" algn="l" defTabSz="914400" rtl="0" eaLnBrk="1" latinLnBrk="0" hangingPunct="1">
                        <a:defRPr sz="1800" kern="1200">
                          <a:solidFill>
                            <a:schemeClr val="tx1"/>
                          </a:solidFill>
                          <a:latin typeface="Nirmala UI Semilight"/>
                        </a:defRPr>
                      </a:lvl5pPr>
                      <a:lvl6pPr marL="2286000" algn="l" defTabSz="914400" rtl="0" eaLnBrk="1" latinLnBrk="0" hangingPunct="1">
                        <a:defRPr sz="1800" kern="1200">
                          <a:solidFill>
                            <a:schemeClr val="tx1"/>
                          </a:solidFill>
                          <a:latin typeface="Nirmala UI Semilight"/>
                        </a:defRPr>
                      </a:lvl6pPr>
                      <a:lvl7pPr marL="2743200" algn="l" defTabSz="914400" rtl="0" eaLnBrk="1" latinLnBrk="0" hangingPunct="1">
                        <a:defRPr sz="1800" kern="1200">
                          <a:solidFill>
                            <a:schemeClr val="tx1"/>
                          </a:solidFill>
                          <a:latin typeface="Nirmala UI Semilight"/>
                        </a:defRPr>
                      </a:lvl7pPr>
                      <a:lvl8pPr marL="3200400" algn="l" defTabSz="914400" rtl="0" eaLnBrk="1" latinLnBrk="0" hangingPunct="1">
                        <a:defRPr sz="1800" kern="1200">
                          <a:solidFill>
                            <a:schemeClr val="tx1"/>
                          </a:solidFill>
                          <a:latin typeface="Nirmala UI Semilight"/>
                        </a:defRPr>
                      </a:lvl8pPr>
                      <a:lvl9pPr marL="3657600" algn="l" defTabSz="914400" rtl="0" eaLnBrk="1" latinLnBrk="0" hangingPunct="1">
                        <a:defRPr sz="1800" kern="1200">
                          <a:solidFill>
                            <a:schemeClr val="tx1"/>
                          </a:solidFill>
                          <a:latin typeface="Nirmala UI Semilight"/>
                        </a:defRPr>
                      </a:lvl9p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100" dirty="0">
                        <a:solidFill>
                          <a:schemeClr val="tx1"/>
                        </a:solidFill>
                        <a:latin typeface="+mn-lt"/>
                        <a:cs typeface="Nirmala UI" panose="020B0502040204020203" pitchFamily="34" charset="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lumMod val="85000"/>
                        </a:schemeClr>
                      </a:solidFill>
                      <a:prstDash val="solid"/>
                      <a:round/>
                      <a:headEnd type="none" w="med" len="med"/>
                      <a:tailEnd type="none" w="med" len="med"/>
                    </a:lnT>
                    <a:lnB w="12700"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7129443"/>
                  </a:ext>
                </a:extLst>
              </a:tr>
            </a:tbl>
          </a:graphicData>
        </a:graphic>
      </p:graphicFrame>
      <p:sp>
        <p:nvSpPr>
          <p:cNvPr id="12" name="Rectangle 11">
            <a:extLst>
              <a:ext uri="{FF2B5EF4-FFF2-40B4-BE49-F238E27FC236}">
                <a16:creationId xmlns:a16="http://schemas.microsoft.com/office/drawing/2014/main" id="{57C7ACB0-A100-6F44-B5E5-1D9B2F40A218}"/>
              </a:ext>
            </a:extLst>
          </p:cNvPr>
          <p:cNvSpPr/>
          <p:nvPr/>
        </p:nvSpPr>
        <p:spPr>
          <a:xfrm>
            <a:off x="3194109" y="2167492"/>
            <a:ext cx="1490109"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ectangle 33">
            <a:extLst>
              <a:ext uri="{FF2B5EF4-FFF2-40B4-BE49-F238E27FC236}">
                <a16:creationId xmlns:a16="http://schemas.microsoft.com/office/drawing/2014/main" id="{C9CBAC3E-2EBF-9047-8C04-4D4F62C7A8D7}"/>
              </a:ext>
            </a:extLst>
          </p:cNvPr>
          <p:cNvSpPr/>
          <p:nvPr/>
        </p:nvSpPr>
        <p:spPr>
          <a:xfrm>
            <a:off x="3194108" y="1506545"/>
            <a:ext cx="711830"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9FEC8ADF-C8F1-D14C-94F2-326D44C02461}"/>
              </a:ext>
            </a:extLst>
          </p:cNvPr>
          <p:cNvSpPr/>
          <p:nvPr/>
        </p:nvSpPr>
        <p:spPr>
          <a:xfrm>
            <a:off x="3194110" y="2497877"/>
            <a:ext cx="2253126"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Rectangle 37">
            <a:extLst>
              <a:ext uri="{FF2B5EF4-FFF2-40B4-BE49-F238E27FC236}">
                <a16:creationId xmlns:a16="http://schemas.microsoft.com/office/drawing/2014/main" id="{136AC4E2-AE3C-464C-9EEC-B82E13C580AD}"/>
              </a:ext>
            </a:extLst>
          </p:cNvPr>
          <p:cNvSpPr/>
          <p:nvPr/>
        </p:nvSpPr>
        <p:spPr>
          <a:xfrm>
            <a:off x="3194108" y="2819434"/>
            <a:ext cx="8778145"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38">
            <a:extLst>
              <a:ext uri="{FF2B5EF4-FFF2-40B4-BE49-F238E27FC236}">
                <a16:creationId xmlns:a16="http://schemas.microsoft.com/office/drawing/2014/main" id="{D7DAA66D-3D0A-C345-BAFD-3744EEA323ED}"/>
              </a:ext>
            </a:extLst>
          </p:cNvPr>
          <p:cNvSpPr/>
          <p:nvPr/>
        </p:nvSpPr>
        <p:spPr>
          <a:xfrm>
            <a:off x="3194109" y="3145391"/>
            <a:ext cx="3086723"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Rectangle 39">
            <a:extLst>
              <a:ext uri="{FF2B5EF4-FFF2-40B4-BE49-F238E27FC236}">
                <a16:creationId xmlns:a16="http://schemas.microsoft.com/office/drawing/2014/main" id="{E47DA82B-F8BE-2E45-8ED8-D46ECF2B9576}"/>
              </a:ext>
            </a:extLst>
          </p:cNvPr>
          <p:cNvSpPr/>
          <p:nvPr/>
        </p:nvSpPr>
        <p:spPr>
          <a:xfrm>
            <a:off x="3194110" y="3476041"/>
            <a:ext cx="5198376"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Rectangle 1">
            <a:extLst>
              <a:ext uri="{FF2B5EF4-FFF2-40B4-BE49-F238E27FC236}">
                <a16:creationId xmlns:a16="http://schemas.microsoft.com/office/drawing/2014/main" id="{C5DA4D40-F094-374D-9BC4-1806390E9EAF}"/>
              </a:ext>
            </a:extLst>
          </p:cNvPr>
          <p:cNvSpPr/>
          <p:nvPr/>
        </p:nvSpPr>
        <p:spPr>
          <a:xfrm rot="2708573">
            <a:off x="3182215" y="1188434"/>
            <a:ext cx="182880" cy="17549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p>
        </p:txBody>
      </p:sp>
      <p:sp>
        <p:nvSpPr>
          <p:cNvPr id="42" name="Rectangle 41">
            <a:extLst>
              <a:ext uri="{FF2B5EF4-FFF2-40B4-BE49-F238E27FC236}">
                <a16:creationId xmlns:a16="http://schemas.microsoft.com/office/drawing/2014/main" id="{6E1FB0B1-2016-764A-98F5-A0E9FF11CC81}"/>
              </a:ext>
            </a:extLst>
          </p:cNvPr>
          <p:cNvSpPr/>
          <p:nvPr/>
        </p:nvSpPr>
        <p:spPr>
          <a:xfrm>
            <a:off x="7027645" y="5761697"/>
            <a:ext cx="4879339"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Rectangle 42">
            <a:extLst>
              <a:ext uri="{FF2B5EF4-FFF2-40B4-BE49-F238E27FC236}">
                <a16:creationId xmlns:a16="http://schemas.microsoft.com/office/drawing/2014/main" id="{465CD58F-2B99-B94B-8C64-955619133E81}"/>
              </a:ext>
            </a:extLst>
          </p:cNvPr>
          <p:cNvSpPr/>
          <p:nvPr/>
        </p:nvSpPr>
        <p:spPr>
          <a:xfrm>
            <a:off x="4219644" y="5436312"/>
            <a:ext cx="7687340"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Rectangle 43">
            <a:extLst>
              <a:ext uri="{FF2B5EF4-FFF2-40B4-BE49-F238E27FC236}">
                <a16:creationId xmlns:a16="http://schemas.microsoft.com/office/drawing/2014/main" id="{8F1AA0EF-2278-F746-972E-1BE84B41ACFF}"/>
              </a:ext>
            </a:extLst>
          </p:cNvPr>
          <p:cNvSpPr/>
          <p:nvPr/>
        </p:nvSpPr>
        <p:spPr>
          <a:xfrm>
            <a:off x="3194108" y="4129178"/>
            <a:ext cx="6783755"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Rectangle 44">
            <a:extLst>
              <a:ext uri="{FF2B5EF4-FFF2-40B4-BE49-F238E27FC236}">
                <a16:creationId xmlns:a16="http://schemas.microsoft.com/office/drawing/2014/main" id="{8AD307B7-D069-8842-B3E4-1DA1545C2A1F}"/>
              </a:ext>
            </a:extLst>
          </p:cNvPr>
          <p:cNvSpPr/>
          <p:nvPr/>
        </p:nvSpPr>
        <p:spPr>
          <a:xfrm>
            <a:off x="5600147" y="4456110"/>
            <a:ext cx="3644897"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Rectangle 45">
            <a:extLst>
              <a:ext uri="{FF2B5EF4-FFF2-40B4-BE49-F238E27FC236}">
                <a16:creationId xmlns:a16="http://schemas.microsoft.com/office/drawing/2014/main" id="{E7421493-8F27-0D48-AC56-7A9DB8C780A7}"/>
              </a:ext>
            </a:extLst>
          </p:cNvPr>
          <p:cNvSpPr/>
          <p:nvPr/>
        </p:nvSpPr>
        <p:spPr>
          <a:xfrm>
            <a:off x="3194108" y="4776812"/>
            <a:ext cx="6783755"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Rectangle 47">
            <a:extLst>
              <a:ext uri="{FF2B5EF4-FFF2-40B4-BE49-F238E27FC236}">
                <a16:creationId xmlns:a16="http://schemas.microsoft.com/office/drawing/2014/main" id="{9CAB1125-543E-DA4B-8515-CA568D90D3C0}"/>
              </a:ext>
            </a:extLst>
          </p:cNvPr>
          <p:cNvSpPr/>
          <p:nvPr/>
        </p:nvSpPr>
        <p:spPr>
          <a:xfrm>
            <a:off x="5608101" y="5110832"/>
            <a:ext cx="6298884" cy="182880"/>
          </a:xfrm>
          <a:prstGeom prst="rect">
            <a:avLst/>
          </a:prstGeom>
          <a:solidFill>
            <a:schemeClr val="accent3">
              <a:lumMod val="75000"/>
            </a:schemeClr>
          </a:solidFill>
          <a:ln w="9525" cap="flat" cmpd="sng" algn="ctr">
            <a:noFill/>
            <a:prstDash val="solid"/>
          </a:ln>
          <a:effectLst/>
        </p:spPr>
        <p:txBody>
          <a:bodyPr rtlCol="0" anchor="ctr"/>
          <a:lstStyle/>
          <a:p>
            <a:pPr algn="ctr" defTabSz="914363">
              <a:defRPr/>
            </a:pPr>
            <a:endParaRPr lang="en-US" sz="1200" kern="0" dirty="0">
              <a:solidFill>
                <a:srgbClr val="77756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TextBox 7">
            <a:extLst>
              <a:ext uri="{FF2B5EF4-FFF2-40B4-BE49-F238E27FC236}">
                <a16:creationId xmlns:a16="http://schemas.microsoft.com/office/drawing/2014/main" id="{DE30E72C-DC23-7E48-B811-1BD67DD348F2}"/>
              </a:ext>
            </a:extLst>
          </p:cNvPr>
          <p:cNvSpPr txBox="1"/>
          <p:nvPr/>
        </p:nvSpPr>
        <p:spPr>
          <a:xfrm>
            <a:off x="3397638" y="1169080"/>
            <a:ext cx="508891" cy="215444"/>
          </a:xfrm>
          <a:prstGeom prst="rect">
            <a:avLst/>
          </a:prstGeom>
          <a:noFill/>
        </p:spPr>
        <p:txBody>
          <a:bodyPr wrap="square" rtlCol="0">
            <a:spAutoFit/>
          </a:bodyPr>
          <a:lstStyle/>
          <a:p>
            <a:r>
              <a:rPr lang="en-US" sz="8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sym typeface="Arial"/>
              </a:rPr>
              <a:t>LRP</a:t>
            </a:r>
          </a:p>
        </p:txBody>
      </p:sp>
      <p:cxnSp>
        <p:nvCxnSpPr>
          <p:cNvPr id="5" name="Straight Connector 4">
            <a:extLst>
              <a:ext uri="{FF2B5EF4-FFF2-40B4-BE49-F238E27FC236}">
                <a16:creationId xmlns:a16="http://schemas.microsoft.com/office/drawing/2014/main" id="{00566B6D-4AA3-C340-8A16-BF84CFEB72F2}"/>
              </a:ext>
            </a:extLst>
          </p:cNvPr>
          <p:cNvCxnSpPr>
            <a:cxnSpLocks/>
          </p:cNvCxnSpPr>
          <p:nvPr/>
        </p:nvCxnSpPr>
        <p:spPr>
          <a:xfrm>
            <a:off x="11454880" y="1125599"/>
            <a:ext cx="0" cy="48915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BE43C8-9D35-E745-A774-EA9AE63ED298}"/>
              </a:ext>
            </a:extLst>
          </p:cNvPr>
          <p:cNvSpPr txBox="1"/>
          <p:nvPr/>
        </p:nvSpPr>
        <p:spPr>
          <a:xfrm>
            <a:off x="10962491" y="6168268"/>
            <a:ext cx="1080654" cy="261610"/>
          </a:xfrm>
          <a:prstGeom prst="rect">
            <a:avLst/>
          </a:prstGeom>
          <a:noFill/>
        </p:spPr>
        <p:txBody>
          <a:bodyPr wrap="square" rtlCol="0">
            <a:spAutoFit/>
          </a:bodyPr>
          <a:lstStyle/>
          <a:p>
            <a:pPr algn="ctr"/>
            <a:r>
              <a:rPr lang="en-US" sz="11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Today</a:t>
            </a:r>
            <a:endParaRPr lang="en-US" sz="11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4600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662E7B0-22E0-F448-9F19-B7A79FFA3DCB}"/>
              </a:ext>
            </a:extLst>
          </p:cNvPr>
          <p:cNvSpPr txBox="1">
            <a:spLocks/>
          </p:cNvSpPr>
          <p:nvPr/>
        </p:nvSpPr>
        <p:spPr>
          <a:xfrm>
            <a:off x="1" y="4350791"/>
            <a:ext cx="12192000" cy="12312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243625">
              <a:defRPr/>
            </a:pPr>
            <a:r>
              <a:rPr lang="en-US" sz="2667" spc="-67" dirty="0">
                <a:solidFill>
                  <a:schemeClr val="tx1"/>
                </a:solidFill>
              </a:rPr>
              <a:t>"Focusing on </a:t>
            </a:r>
            <a:r>
              <a:rPr lang="en-US" sz="2667" b="1" spc="-67" dirty="0">
                <a:solidFill>
                  <a:srgbClr val="F29000"/>
                </a:solidFill>
              </a:rPr>
              <a:t>Customer Outcomes</a:t>
            </a:r>
            <a:r>
              <a:rPr lang="en-US" sz="2667" b="1" spc="-67" dirty="0">
                <a:solidFill>
                  <a:srgbClr val="1A1A1A"/>
                </a:solidFill>
              </a:rPr>
              <a:t> </a:t>
            </a:r>
            <a:r>
              <a:rPr lang="en-US" sz="2667" spc="-67" dirty="0">
                <a:solidFill>
                  <a:schemeClr val="tx1"/>
                </a:solidFill>
              </a:rPr>
              <a:t>allows us to define success </a:t>
            </a:r>
            <a:br>
              <a:rPr lang="en-US" sz="2667" spc="-67" dirty="0">
                <a:solidFill>
                  <a:schemeClr val="tx1"/>
                </a:solidFill>
              </a:rPr>
            </a:br>
            <a:r>
              <a:rPr lang="en-US" sz="2667" spc="-67" dirty="0">
                <a:solidFill>
                  <a:schemeClr val="tx1"/>
                </a:solidFill>
              </a:rPr>
              <a:t>through the customer's eyes based on their unique priorities </a:t>
            </a:r>
            <a:br>
              <a:rPr lang="en-US" sz="2667" spc="-67" dirty="0">
                <a:solidFill>
                  <a:schemeClr val="tx1"/>
                </a:solidFill>
              </a:rPr>
            </a:br>
            <a:r>
              <a:rPr lang="en-US" sz="2667" spc="-67" dirty="0">
                <a:solidFill>
                  <a:schemeClr val="tx1"/>
                </a:solidFill>
              </a:rPr>
              <a:t>and business drivers"</a:t>
            </a:r>
          </a:p>
        </p:txBody>
      </p:sp>
      <p:pic>
        <p:nvPicPr>
          <p:cNvPr id="4" name="Graphic 3">
            <a:extLst>
              <a:ext uri="{FF2B5EF4-FFF2-40B4-BE49-F238E27FC236}">
                <a16:creationId xmlns:a16="http://schemas.microsoft.com/office/drawing/2014/main" id="{696BE86E-88C8-5042-9DAB-ECCB4189AED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30751" y="1587217"/>
            <a:ext cx="2730501" cy="267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6735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9DA7E-DDE2-174D-AA6A-382A14D3E837}"/>
              </a:ext>
            </a:extLst>
          </p:cNvPr>
          <p:cNvSpPr>
            <a:spLocks noGrp="1"/>
          </p:cNvSpPr>
          <p:nvPr>
            <p:ph type="title"/>
          </p:nvPr>
        </p:nvSpPr>
        <p:spPr/>
        <p:txBody>
          <a:bodyPr/>
          <a:lstStyle/>
          <a:p>
            <a:r>
              <a:rPr lang="en-US" dirty="0"/>
              <a:t>Alignment Outcome Canvas</a:t>
            </a:r>
          </a:p>
        </p:txBody>
      </p:sp>
      <p:sp>
        <p:nvSpPr>
          <p:cNvPr id="3" name="TextBox 2">
            <a:extLst>
              <a:ext uri="{FF2B5EF4-FFF2-40B4-BE49-F238E27FC236}">
                <a16:creationId xmlns:a16="http://schemas.microsoft.com/office/drawing/2014/main" id="{2655292A-8B74-D34B-9B70-8D77497E9BE5}"/>
              </a:ext>
            </a:extLst>
          </p:cNvPr>
          <p:cNvSpPr txBox="1"/>
          <p:nvPr/>
        </p:nvSpPr>
        <p:spPr>
          <a:xfrm>
            <a:off x="3285423" y="3388093"/>
            <a:ext cx="184731" cy="461665"/>
          </a:xfrm>
          <a:prstGeom prst="rect">
            <a:avLst/>
          </a:prstGeom>
          <a:noFill/>
        </p:spPr>
        <p:txBody>
          <a:bodyPr wrap="none" rtlCol="0">
            <a:spAutoFit/>
          </a:bodyPr>
          <a:lstStyle/>
          <a:p>
            <a:endParaRPr lang="en-US" sz="2400" dirty="0"/>
          </a:p>
        </p:txBody>
      </p:sp>
      <p:pic>
        <p:nvPicPr>
          <p:cNvPr id="5" name="Picture 4">
            <a:extLst>
              <a:ext uri="{FF2B5EF4-FFF2-40B4-BE49-F238E27FC236}">
                <a16:creationId xmlns:a16="http://schemas.microsoft.com/office/drawing/2014/main" id="{DD562B07-AEE6-074D-8864-9DC288AF150E}"/>
              </a:ext>
            </a:extLst>
          </p:cNvPr>
          <p:cNvPicPr>
            <a:picLocks noChangeAspect="1"/>
          </p:cNvPicPr>
          <p:nvPr/>
        </p:nvPicPr>
        <p:blipFill>
          <a:blip r:embed="rId3"/>
          <a:stretch>
            <a:fillRect/>
          </a:stretch>
        </p:blipFill>
        <p:spPr>
          <a:xfrm>
            <a:off x="449177" y="1277487"/>
            <a:ext cx="7187665" cy="4043855"/>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66090DD-0FFF-294C-94F6-86D3A0F87342}"/>
              </a:ext>
            </a:extLst>
          </p:cNvPr>
          <p:cNvPicPr>
            <a:picLocks noChangeAspect="1"/>
          </p:cNvPicPr>
          <p:nvPr/>
        </p:nvPicPr>
        <p:blipFill>
          <a:blip r:embed="rId4"/>
          <a:stretch>
            <a:fillRect/>
          </a:stretch>
        </p:blipFill>
        <p:spPr>
          <a:xfrm>
            <a:off x="8779384" y="1255475"/>
            <a:ext cx="2228448" cy="1264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348D0B8A-226F-1744-9A42-EAA46E94252C}"/>
              </a:ext>
            </a:extLst>
          </p:cNvPr>
          <p:cNvPicPr>
            <a:picLocks noChangeAspect="1"/>
          </p:cNvPicPr>
          <p:nvPr/>
        </p:nvPicPr>
        <p:blipFill>
          <a:blip r:embed="rId5"/>
          <a:stretch>
            <a:fillRect/>
          </a:stretch>
        </p:blipFill>
        <p:spPr>
          <a:xfrm>
            <a:off x="8768488" y="2846908"/>
            <a:ext cx="2239345" cy="1405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22693D8-0F9D-5240-8C07-71B8B2D9EF71}"/>
              </a:ext>
            </a:extLst>
          </p:cNvPr>
          <p:cNvPicPr>
            <a:picLocks noChangeAspect="1"/>
          </p:cNvPicPr>
          <p:nvPr/>
        </p:nvPicPr>
        <p:blipFill rotWithShape="1">
          <a:blip r:embed="rId6"/>
          <a:srcRect l="1" t="7190" r="1202"/>
          <a:stretch/>
        </p:blipFill>
        <p:spPr>
          <a:xfrm>
            <a:off x="8768488" y="4632961"/>
            <a:ext cx="2239345" cy="12085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317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
        <p:nvSpPr>
          <p:cNvPr id="6" name="Text Placeholder 5"/>
          <p:cNvSpPr>
            <a:spLocks noGrp="1"/>
          </p:cNvSpPr>
          <p:nvPr>
            <p:ph type="body" sz="quarter" idx="14"/>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Text Placeholder 8"/>
          <p:cNvSpPr>
            <a:spLocks noGrp="1"/>
          </p:cNvSpPr>
          <p:nvPr>
            <p:ph type="body" sz="quarter" idx="17"/>
          </p:nvPr>
        </p:nvSpPr>
        <p:spPr/>
        <p:txBody>
          <a:bodyPr/>
          <a:lstStyle/>
          <a:p>
            <a:endParaRPr lang="en-US"/>
          </a:p>
        </p:txBody>
      </p:sp>
      <p:sp>
        <p:nvSpPr>
          <p:cNvPr id="10" name="Text Placeholder 9"/>
          <p:cNvSpPr>
            <a:spLocks noGrp="1"/>
          </p:cNvSpPr>
          <p:nvPr>
            <p:ph type="body" sz="quarter" idx="18"/>
          </p:nvPr>
        </p:nvSpPr>
        <p:spPr/>
        <p:txBody>
          <a:bodyPr/>
          <a:lstStyle/>
          <a:p>
            <a:endParaRPr lang="en-US"/>
          </a:p>
        </p:txBody>
      </p:sp>
      <p:sp>
        <p:nvSpPr>
          <p:cNvPr id="11" name="Text Placeholder 10"/>
          <p:cNvSpPr>
            <a:spLocks noGrp="1"/>
          </p:cNvSpPr>
          <p:nvPr>
            <p:ph type="body" sz="quarter" idx="19"/>
          </p:nvPr>
        </p:nvSpPr>
        <p:spPr/>
        <p:txBody>
          <a:bodyPr/>
          <a:lstStyle/>
          <a:p>
            <a:endParaRPr lang="en-US" dirty="0"/>
          </a:p>
        </p:txBody>
      </p:sp>
      <p:sp>
        <p:nvSpPr>
          <p:cNvPr id="22" name="Online Image Placeholder 21"/>
          <p:cNvSpPr>
            <a:spLocks noGrp="1"/>
          </p:cNvSpPr>
          <p:nvPr>
            <p:ph type="clipArt" sz="quarter" idx="13"/>
          </p:nvPr>
        </p:nvSpPr>
        <p:spPr>
          <a:noFill/>
        </p:spPr>
      </p:sp>
      <p:sp>
        <p:nvSpPr>
          <p:cNvPr id="23" name="Shape"/>
          <p:cNvSpPr/>
          <p:nvPr/>
        </p:nvSpPr>
        <p:spPr>
          <a:xfrm>
            <a:off x="3906275" y="2085432"/>
            <a:ext cx="2753144" cy="3729931"/>
          </a:xfrm>
          <a:prstGeom prst="rect">
            <a:avLst/>
          </a:prstGeom>
          <a:noFill/>
          <a:ln>
            <a:noFill/>
          </a:ln>
        </p:spPr>
        <p:txBody>
          <a:bodyPr lIns="0" tIns="0" rIns="0" bIns="0" anchor="t"/>
          <a:lstStyle>
            <a:lvl1pPr marL="219710" indent="-219710" algn="l" defTabSz="1097280" rtl="0" eaLnBrk="1" latinLnBrk="0" hangingPunct="1">
              <a:lnSpc>
                <a:spcPct val="90000"/>
              </a:lnSpc>
              <a:spcBef>
                <a:spcPts val="1200"/>
              </a:spcBef>
              <a:buFont typeface="Arial"/>
              <a:buChar char="•"/>
              <a:defRPr lang="en-US" altLang="en-US" sz="1440" kern="1200" smtClean="0">
                <a:solidFill>
                  <a:srgbClr val="545B64"/>
                </a:solidFill>
                <a:latin typeface="Amazon Ember"/>
                <a:ea typeface="Amazon Ember"/>
                <a:cs typeface="Amazon Ember"/>
              </a:defRPr>
            </a:lvl1pPr>
            <a:lvl2pPr marL="548640" lvl="1"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2pPr>
            <a:lvl3pPr marL="1097280" lvl="2"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3pPr>
            <a:lvl4pPr marL="1645920" lvl="3"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4pPr>
            <a:lvl5pPr marL="2194560" lvl="4"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5pPr>
            <a:lvl6pPr marL="3017520" lvl="5"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6pPr>
            <a:lvl7pPr marL="3566160" lvl="6"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7pPr>
            <a:lvl8pPr marL="4114800" lvl="7"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8pPr>
            <a:lvl9pPr marL="4663440" lvl="8"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1" i="0" u="none" strike="noStrike" kern="1200" cap="none" spc="0" normalizeH="0" baseline="0" noProof="0" dirty="0">
                <a:ln>
                  <a:noFill/>
                </a:ln>
                <a:solidFill>
                  <a:srgbClr val="545B64"/>
                </a:solidFill>
                <a:effectLst/>
                <a:uLnTx/>
                <a:uFillTx/>
                <a:latin typeface="Amazon Ember"/>
                <a:ea typeface="Amazon Ember"/>
                <a:cs typeface="Amazon Ember"/>
              </a:rPr>
              <a:t>1. Who will benefit from this?</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rPr>
              <a:t>(e.g.</a:t>
            </a:r>
            <a:r>
              <a:rPr kumimoji="0" lang="en-US" altLang="en-US" sz="1200" b="0" i="0" u="none" strike="noStrike" kern="1200" cap="none" spc="0" normalizeH="0" noProof="0" dirty="0">
                <a:ln>
                  <a:noFill/>
                </a:ln>
                <a:solidFill>
                  <a:srgbClr val="545B64"/>
                </a:solidFill>
                <a:effectLst/>
                <a:uLnTx/>
                <a:uFillTx/>
                <a:latin typeface="Amazon Ember"/>
                <a:ea typeface="Amazon Ember"/>
                <a:cs typeface="Amazon Ember"/>
              </a:rPr>
              <a:t> the production crew …)</a:t>
            </a:r>
            <a:endPar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endParaRP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1" i="0" u="none" strike="noStrike" kern="1200" cap="none" spc="0" normalizeH="0" baseline="0" noProof="0" dirty="0">
                <a:ln>
                  <a:noFill/>
                </a:ln>
                <a:solidFill>
                  <a:srgbClr val="545B64"/>
                </a:solidFill>
                <a:effectLst/>
                <a:uLnTx/>
                <a:uFillTx/>
                <a:latin typeface="Amazon Ember"/>
                <a:ea typeface="Amazon Ember"/>
                <a:cs typeface="Amazon Ember"/>
              </a:rPr>
              <a:t>2. What is the customer’s pain point?</a:t>
            </a:r>
            <a:r>
              <a:rPr kumimoji="0" lang="en-US" altLang="en-US" sz="1200" b="1" i="0" u="none" strike="noStrike" kern="1200" cap="none" spc="0" normalizeH="0" noProof="0" dirty="0">
                <a:ln>
                  <a:noFill/>
                </a:ln>
                <a:solidFill>
                  <a:srgbClr val="545B64"/>
                </a:solidFill>
                <a:effectLst/>
                <a:uLnTx/>
                <a:uFillTx/>
                <a:latin typeface="Amazon Ember"/>
                <a:ea typeface="Amazon Ember"/>
                <a:cs typeface="Amazon Ember"/>
              </a:rPr>
              <a:t> </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rPr>
              <a:t>(e.g. Customer doesn’t have visibility into …)</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lang="en-US" altLang="en-US" sz="1200" b="1" dirty="0"/>
              <a:t>3. What data can you use to quantify this pain point ? (Baseline)</a:t>
            </a:r>
            <a:endParaRPr kumimoji="0" lang="en-US" altLang="en-US" sz="1200" b="1" i="0" u="none" strike="noStrike" kern="1200" cap="none" spc="0" normalizeH="0" baseline="0" noProof="0" dirty="0">
              <a:ln>
                <a:noFill/>
              </a:ln>
              <a:solidFill>
                <a:srgbClr val="545B64"/>
              </a:solidFill>
              <a:effectLst/>
              <a:uLnTx/>
              <a:uFillTx/>
              <a:latin typeface="Amazon Ember"/>
              <a:ea typeface="Amazon Ember"/>
              <a:cs typeface="Amazon Ember"/>
            </a:endParaRP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rPr>
              <a:t>(e.g. Customer can</a:t>
            </a:r>
            <a:r>
              <a:rPr lang="en-US" altLang="en-US" sz="1200" dirty="0"/>
              <a:t> only respond to issues after days instead of in real-time)</a:t>
            </a:r>
            <a:endPar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endParaRPr>
          </a:p>
          <a:p>
            <a:pPr marL="0" marR="0" lvl="0" indent="0" algn="l" defTabSz="1097280" rtl="0" eaLnBrk="1" fontAlgn="auto" latinLnBrk="0" hangingPunct="1">
              <a:lnSpc>
                <a:spcPct val="90000"/>
              </a:lnSpc>
              <a:spcBef>
                <a:spcPts val="1200"/>
              </a:spcBef>
              <a:spcAft>
                <a:spcPts val="0"/>
              </a:spcAft>
              <a:buClrTx/>
              <a:buSzTx/>
              <a:buNone/>
              <a:tabLst/>
              <a:defRPr/>
            </a:pPr>
            <a:r>
              <a:rPr kumimoji="0" lang="en-US" altLang="en-US" sz="1200" b="1" i="0" u="none" strike="noStrike" kern="1200" cap="none" spc="0" normalizeH="0" baseline="0" noProof="0" dirty="0">
                <a:ln>
                  <a:noFill/>
                </a:ln>
                <a:solidFill>
                  <a:srgbClr val="545B64"/>
                </a:solidFill>
                <a:effectLst/>
                <a:uLnTx/>
                <a:uFillTx/>
                <a:latin typeface="Amazon Ember"/>
                <a:ea typeface="Amazon Ember"/>
                <a:cs typeface="Amazon Ember"/>
              </a:rPr>
              <a:t>4.</a:t>
            </a:r>
            <a:r>
              <a:rPr kumimoji="0" lang="en-US" altLang="en-US" sz="1200" b="1" i="0" u="none" strike="noStrike" kern="1200" cap="none" spc="0" normalizeH="0" noProof="0" dirty="0">
                <a:ln>
                  <a:noFill/>
                </a:ln>
                <a:solidFill>
                  <a:srgbClr val="545B64"/>
                </a:solidFill>
                <a:effectLst/>
                <a:uLnTx/>
                <a:uFillTx/>
                <a:latin typeface="Amazon Ember"/>
                <a:ea typeface="Amazon Ember"/>
                <a:cs typeface="Amazon Ember"/>
              </a:rPr>
              <a:t> </a:t>
            </a:r>
            <a:r>
              <a:rPr lang="en-US" altLang="en-US" sz="1200" b="1" dirty="0"/>
              <a:t>What are the Outcomes the customer wants to solve these pain points?</a:t>
            </a:r>
          </a:p>
          <a:p>
            <a:pPr marL="0" marR="0" lvl="0" indent="0" algn="l" defTabSz="1097280" rtl="0" eaLnBrk="1" fontAlgn="auto" latinLnBrk="0" hangingPunct="1">
              <a:lnSpc>
                <a:spcPct val="90000"/>
              </a:lnSpc>
              <a:spcBef>
                <a:spcPts val="1200"/>
              </a:spcBef>
              <a:spcAft>
                <a:spcPts val="0"/>
              </a:spcAft>
              <a:buClrTx/>
              <a:buSzTx/>
              <a:buNone/>
              <a:tabLst/>
              <a:defRPr/>
            </a:pPr>
            <a:r>
              <a:rPr lang="en-US" altLang="en-US" sz="1200" noProof="0" dirty="0"/>
              <a:t>(e.g. Customer wants real-time visibility into …)</a:t>
            </a:r>
            <a:endParaRPr kumimoji="0" lang="en-US" altLang="en-US" sz="1200" i="0" u="none" strike="noStrike" kern="1200" cap="none" spc="0" normalizeH="0" baseline="0" noProof="0" dirty="0">
              <a:ln>
                <a:noFill/>
              </a:ln>
              <a:solidFill>
                <a:srgbClr val="545B64"/>
              </a:solidFill>
              <a:effectLst/>
              <a:uLnTx/>
              <a:uFillTx/>
              <a:latin typeface="Amazon Ember"/>
              <a:ea typeface="Amazon Ember"/>
              <a:cs typeface="Amazon Ember"/>
            </a:endParaRPr>
          </a:p>
          <a:p>
            <a:pPr marL="671830" marR="0" lvl="1" indent="-34290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rgbClr val="545B64"/>
              </a:solidFill>
              <a:effectLst/>
              <a:uLnTx/>
              <a:uFillTx/>
              <a:latin typeface="Amazon Ember"/>
              <a:ea typeface="Amazon Ember"/>
              <a:cs typeface="Amazon Ember"/>
            </a:endParaRPr>
          </a:p>
          <a:p>
            <a:pPr marL="457200" marR="0" lvl="1" indent="-171450" algn="l" defTabSz="109728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altLang="en-US" sz="1050" b="0" i="0" u="none" strike="noStrike" kern="1200" cap="none" spc="0" normalizeH="0" baseline="0" noProof="0" dirty="0">
              <a:ln>
                <a:noFill/>
              </a:ln>
              <a:solidFill>
                <a:srgbClr val="545B64"/>
              </a:solidFill>
              <a:effectLst/>
              <a:uLnTx/>
              <a:uFillTx/>
              <a:latin typeface="Amazon Ember"/>
              <a:ea typeface="Amazon Ember"/>
              <a:cs typeface="Amazon Ember"/>
              <a:sym typeface="Wingdings"/>
            </a:endParaRPr>
          </a:p>
        </p:txBody>
      </p:sp>
      <p:sp>
        <p:nvSpPr>
          <p:cNvPr id="24" name="Shape"/>
          <p:cNvSpPr/>
          <p:nvPr/>
        </p:nvSpPr>
        <p:spPr>
          <a:xfrm>
            <a:off x="6845457" y="2085432"/>
            <a:ext cx="2606896" cy="3805171"/>
          </a:xfrm>
          <a:prstGeom prst="rect">
            <a:avLst/>
          </a:prstGeom>
          <a:noFill/>
          <a:ln>
            <a:noFill/>
          </a:ln>
        </p:spPr>
        <p:txBody>
          <a:bodyPr lIns="0" tIns="0" rIns="0" bIns="0" anchor="t"/>
          <a:lstStyle>
            <a:lvl1pPr marL="219710" indent="-219710" algn="l" defTabSz="1097280" rtl="0" eaLnBrk="1" latinLnBrk="0" hangingPunct="1">
              <a:lnSpc>
                <a:spcPct val="90000"/>
              </a:lnSpc>
              <a:spcBef>
                <a:spcPts val="1200"/>
              </a:spcBef>
              <a:buFont typeface="Arial"/>
              <a:buChar char="•"/>
              <a:defRPr lang="en-US" altLang="en-US" sz="1440" kern="1200" smtClean="0">
                <a:solidFill>
                  <a:srgbClr val="545B64"/>
                </a:solidFill>
                <a:latin typeface="Amazon Ember"/>
                <a:ea typeface="Amazon Ember"/>
                <a:cs typeface="Amazon Ember"/>
              </a:defRPr>
            </a:lvl1pPr>
            <a:lvl2pPr marL="548640" lvl="1"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2pPr>
            <a:lvl3pPr marL="1097280" lvl="2"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3pPr>
            <a:lvl4pPr marL="1645920" lvl="3"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4pPr>
            <a:lvl5pPr marL="2194560" lvl="4"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5pPr>
            <a:lvl6pPr marL="3017520" lvl="5"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6pPr>
            <a:lvl7pPr marL="3566160" lvl="6"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7pPr>
            <a:lvl8pPr marL="4114800" lvl="7"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8pPr>
            <a:lvl9pPr marL="4663440" lvl="8"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9pPr>
          </a:lstStyle>
          <a:p>
            <a:pPr marL="342900" marR="0" lvl="0" indent="-342900" algn="l" defTabSz="1097280" rtl="0" eaLnBrk="1" fontAlgn="auto" latinLnBrk="0" hangingPunct="1">
              <a:lnSpc>
                <a:spcPct val="90000"/>
              </a:lnSpc>
              <a:spcBef>
                <a:spcPts val="1200"/>
              </a:spcBef>
              <a:spcAft>
                <a:spcPts val="0"/>
              </a:spcAft>
              <a:buClrTx/>
              <a:buSzTx/>
              <a:buFont typeface="Arial"/>
              <a:buAutoNum type="arabicPeriod"/>
              <a:tabLst/>
              <a:defRPr/>
            </a:pPr>
            <a:r>
              <a:rPr kumimoji="0" lang="en-US" altLang="en-US" sz="1200" b="1" i="0" u="none" strike="noStrike" kern="1200" cap="none" spc="0" normalizeH="0" baseline="0" noProof="0" dirty="0">
                <a:ln>
                  <a:noFill/>
                </a:ln>
                <a:solidFill>
                  <a:srgbClr val="545B64"/>
                </a:solidFill>
                <a:effectLst/>
                <a:uLnTx/>
                <a:uFillTx/>
                <a:latin typeface="Amazon Ember" panose="020B0603020204020204" pitchFamily="34" charset="0"/>
                <a:ea typeface="Amazon Ember" panose="020B0603020204020204" pitchFamily="34" charset="0"/>
                <a:cs typeface="Amazon Ember" panose="020B0603020204020204" pitchFamily="34" charset="0"/>
              </a:rPr>
              <a:t>What did we deliver?</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545B64"/>
                </a:solidFill>
                <a:effectLst/>
                <a:uLnTx/>
                <a:uFillTx/>
                <a:latin typeface="Amazon Ember" panose="020B0603020204020204" pitchFamily="34" charset="0"/>
                <a:ea typeface="Amazon Ember" panose="020B0603020204020204" pitchFamily="34" charset="0"/>
                <a:cs typeface="Amazon Ember" panose="020B0603020204020204" pitchFamily="34" charset="0"/>
              </a:rPr>
              <a:t>(e.g. </a:t>
            </a:r>
            <a:r>
              <a:rPr lang="en-US" altLang="en-US" sz="1200" noProof="0" dirty="0">
                <a:latin typeface="Amazon Ember" panose="020B0603020204020204" pitchFamily="34" charset="0"/>
                <a:ea typeface="Amazon Ember" panose="020B0603020204020204" pitchFamily="34" charset="0"/>
                <a:cs typeface="Amazon Ember" panose="020B0603020204020204" pitchFamily="34" charset="0"/>
              </a:rPr>
              <a:t>Built a dashboard on Amazon </a:t>
            </a:r>
            <a:r>
              <a:rPr lang="en-US" altLang="en-US" sz="1200" noProof="0" dirty="0" err="1">
                <a:latin typeface="Amazon Ember" panose="020B0603020204020204" pitchFamily="34" charset="0"/>
                <a:ea typeface="Amazon Ember" panose="020B0603020204020204" pitchFamily="34" charset="0"/>
                <a:cs typeface="Amazon Ember" panose="020B0603020204020204" pitchFamily="34" charset="0"/>
              </a:rPr>
              <a:t>QuickSight</a:t>
            </a:r>
            <a:r>
              <a:rPr lang="en-US" altLang="en-US" sz="1200" noProof="0" dirty="0">
                <a:latin typeface="Amazon Ember" panose="020B0603020204020204" pitchFamily="34" charset="0"/>
                <a:ea typeface="Amazon Ember" panose="020B0603020204020204" pitchFamily="34" charset="0"/>
                <a:cs typeface="Amazon Ember" panose="020B0603020204020204" pitchFamily="34" charset="0"/>
              </a:rPr>
              <a:t> to ….)</a:t>
            </a:r>
            <a:endParaRPr kumimoji="0" lang="en-US" altLang="en-US" sz="1200" b="0" i="0" u="none" strike="noStrike" kern="1200" cap="none" spc="0" normalizeH="0" baseline="0" noProof="0" dirty="0">
              <a:ln>
                <a:noFill/>
              </a:ln>
              <a:solidFill>
                <a:srgbClr val="545B64"/>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1097280" rtl="0" eaLnBrk="1" fontAlgn="auto" latinLnBrk="0" hangingPunct="1">
              <a:lnSpc>
                <a:spcPct val="90000"/>
              </a:lnSpc>
              <a:spcBef>
                <a:spcPts val="1200"/>
              </a:spcBef>
              <a:spcAft>
                <a:spcPts val="0"/>
              </a:spcAft>
              <a:buClrTx/>
              <a:buSzTx/>
              <a:buFont typeface="Arial"/>
              <a:buNone/>
              <a:tabLst/>
              <a:defRPr/>
            </a:pPr>
            <a:endParaRPr kumimoji="0" lang="en-US" altLang="en-US" sz="1200" b="0" i="0" u="none" strike="noStrike" kern="1200" cap="none" spc="0" normalizeH="0" baseline="0" noProof="0" dirty="0">
              <a:ln>
                <a:noFill/>
              </a:ln>
              <a:solidFill>
                <a:srgbClr val="545B64"/>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Shape"/>
          <p:cNvSpPr/>
          <p:nvPr/>
        </p:nvSpPr>
        <p:spPr>
          <a:xfrm>
            <a:off x="9421274" y="2035661"/>
            <a:ext cx="2653683" cy="3648084"/>
          </a:xfrm>
          <a:prstGeom prst="rect">
            <a:avLst/>
          </a:prstGeom>
          <a:noFill/>
          <a:ln>
            <a:noFill/>
          </a:ln>
        </p:spPr>
        <p:txBody>
          <a:bodyPr lIns="0" tIns="0" rIns="0" bIns="0" anchor="t"/>
          <a:lstStyle>
            <a:lvl1pPr marL="219710" indent="-219710" algn="l" defTabSz="1097280" rtl="0" eaLnBrk="1" latinLnBrk="0" hangingPunct="1">
              <a:lnSpc>
                <a:spcPct val="90000"/>
              </a:lnSpc>
              <a:spcBef>
                <a:spcPts val="1200"/>
              </a:spcBef>
              <a:buFont typeface="Arial"/>
              <a:buChar char="•"/>
              <a:defRPr lang="en-US" altLang="en-US" sz="1440" kern="1200" smtClean="0">
                <a:solidFill>
                  <a:srgbClr val="545B64"/>
                </a:solidFill>
                <a:latin typeface="Amazon Ember"/>
                <a:ea typeface="Amazon Ember"/>
                <a:cs typeface="Amazon Ember"/>
              </a:defRPr>
            </a:lvl1pPr>
            <a:lvl2pPr marL="548640" lvl="1"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2pPr>
            <a:lvl3pPr marL="1097280" lvl="2"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3pPr>
            <a:lvl4pPr marL="1645920" lvl="3"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4pPr>
            <a:lvl5pPr marL="2194560" lvl="4" indent="0" algn="l" defTabSz="1097280" rtl="0" eaLnBrk="1" latinLnBrk="0" hangingPunct="1">
              <a:lnSpc>
                <a:spcPct val="90000"/>
              </a:lnSpc>
              <a:spcBef>
                <a:spcPts val="600"/>
              </a:spcBef>
              <a:buNone/>
              <a:defRPr lang="en-US" altLang="en-US" sz="1440" kern="1200" smtClean="0">
                <a:solidFill>
                  <a:srgbClr val="545B64"/>
                </a:solidFill>
                <a:latin typeface="Amazon Ember"/>
                <a:ea typeface="Amazon Ember"/>
                <a:cs typeface="Amazon Ember"/>
              </a:defRPr>
            </a:lvl5pPr>
            <a:lvl6pPr marL="3017520" lvl="5"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6pPr>
            <a:lvl7pPr marL="3566160" lvl="6"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7pPr>
            <a:lvl8pPr marL="4114800" lvl="7"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8pPr>
            <a:lvl9pPr marL="4663440" lvl="8" indent="-274320" algn="l" defTabSz="1097280" rtl="0" eaLnBrk="1" latinLnBrk="0" hangingPunct="1">
              <a:lnSpc>
                <a:spcPct val="90000"/>
              </a:lnSpc>
              <a:spcBef>
                <a:spcPts val="600"/>
              </a:spcBef>
              <a:buFont typeface="Arial"/>
              <a:buChar char="•"/>
              <a:defRPr lang="en-US" altLang="en-US" sz="2160" kern="1200" smtClean="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1. What is the customer’s desired Outcomes from this delivery?</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This is the desired improvements from the baseline (written in challenges)</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2. What metrics are you tracking to show this?</a:t>
            </a:r>
          </a:p>
          <a:p>
            <a:pPr marL="0" marR="0" lvl="0" indent="0" algn="l" defTabSz="1097280" rtl="0" eaLnBrk="1" fontAlgn="auto" latinLnBrk="0" hangingPunct="1">
              <a:lnSpc>
                <a:spcPct val="90000"/>
              </a:lnSpc>
              <a:spcBef>
                <a:spcPts val="1200"/>
              </a:spcBef>
              <a:spcAft>
                <a:spcPts val="0"/>
              </a:spcAft>
              <a:buClrTx/>
              <a:buSzTx/>
              <a:buFont typeface="Arial"/>
              <a:buNone/>
              <a:tabLst/>
              <a:defRPr/>
            </a:pPr>
            <a:r>
              <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Metrics may be in the form of:</a:t>
            </a:r>
          </a:p>
          <a:p>
            <a:pPr marL="505460" marR="0" lvl="0" indent="-285750" algn="l" defTabSz="1097280" rtl="0" eaLnBrk="1" fontAlgn="auto" latinLnBrk="0" hangingPunct="1">
              <a:lnSpc>
                <a:spcPct val="50000"/>
              </a:lnSpc>
              <a:spcBef>
                <a:spcPts val="1200"/>
              </a:spcBef>
              <a:spcAft>
                <a:spcPts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outcome achieved </a:t>
            </a:r>
          </a:p>
          <a:p>
            <a:pPr marL="505460" marR="0" lvl="0" indent="-285750" algn="l" defTabSz="1097280" rtl="0" eaLnBrk="1" fontAlgn="auto" latinLnBrk="0" hangingPunct="1">
              <a:lnSpc>
                <a:spcPct val="50000"/>
              </a:lnSpc>
              <a:spcBef>
                <a:spcPts val="1200"/>
              </a:spcBef>
              <a:spcAft>
                <a:spcPts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New business capability</a:t>
            </a:r>
          </a:p>
          <a:p>
            <a:pPr marL="505460" marR="0" lvl="0" indent="-285750" algn="l" defTabSz="1097280" rtl="0" eaLnBrk="1" fontAlgn="auto" latinLnBrk="0" hangingPunct="1">
              <a:lnSpc>
                <a:spcPct val="50000"/>
              </a:lnSpc>
              <a:spcBef>
                <a:spcPts val="1200"/>
              </a:spcBef>
              <a:spcAft>
                <a:spcPts val="0"/>
              </a:spcAft>
              <a:buClrTx/>
              <a:buSzTx/>
              <a:buFont typeface="Arial" panose="020B0604020202020204" pitchFamily="34" charset="0"/>
              <a:buChar char="•"/>
              <a:tabLst/>
              <a:defRPr/>
            </a:pPr>
            <a:r>
              <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New technology capability</a:t>
            </a:r>
          </a:p>
          <a:p>
            <a:pPr marL="0" indent="0">
              <a:buNone/>
              <a:defRPr/>
            </a:pPr>
            <a:r>
              <a:rPr lang="en-US" altLang="en-US" sz="1200"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(e.g. Customer now has real-time visibility into …)</a:t>
            </a:r>
          </a:p>
          <a:p>
            <a:pPr marL="0" marR="0" lvl="0" indent="0" algn="l" defTabSz="1097280" rtl="0" eaLnBrk="1" fontAlgn="auto" latinLnBrk="0" hangingPunct="1">
              <a:lnSpc>
                <a:spcPct val="90000"/>
              </a:lnSpc>
              <a:spcBef>
                <a:spcPts val="1200"/>
              </a:spcBef>
              <a:spcAft>
                <a:spcPts val="0"/>
              </a:spcAft>
              <a:buClrTx/>
              <a:buSzTx/>
              <a:buFont typeface="Arial"/>
              <a:buNone/>
              <a:tabLst/>
              <a:defRPr/>
            </a:pPr>
            <a:endPar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505460" marR="0" lvl="0" indent="-285750" algn="l" defTabSz="1097280" rtl="0" eaLnBrk="1" fontAlgn="auto" latinLnBrk="0" hangingPunct="1">
              <a:lnSpc>
                <a:spcPct val="50000"/>
              </a:lnSpc>
              <a:spcBef>
                <a:spcPts val="120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505460" marR="0" lvl="0" indent="-285750" algn="l" defTabSz="1097280" rtl="0" eaLnBrk="1" fontAlgn="auto" latinLnBrk="0" hangingPunct="1">
              <a:lnSpc>
                <a:spcPct val="50000"/>
              </a:lnSpc>
              <a:spcBef>
                <a:spcPts val="1200"/>
              </a:spcBef>
              <a:spcAft>
                <a:spcPts val="0"/>
              </a:spcAft>
              <a:buClrTx/>
              <a:buSzTx/>
              <a:buFont typeface="Arial" panose="020B0604020202020204" pitchFamily="34" charset="0"/>
              <a:buChar char="•"/>
              <a:tabLst/>
              <a:defRPr/>
            </a:pPr>
            <a:endPar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219710" marR="0" lvl="0" indent="0" algn="l" defTabSz="1097280" rtl="0" eaLnBrk="1" fontAlgn="auto" latinLnBrk="0" hangingPunct="1">
              <a:lnSpc>
                <a:spcPct val="50000"/>
              </a:lnSpc>
              <a:spcBef>
                <a:spcPts val="1200"/>
              </a:spcBef>
              <a:spcAft>
                <a:spcPts val="0"/>
              </a:spcAft>
              <a:buClrTx/>
              <a:buSzTx/>
              <a:buFont typeface="Arial"/>
              <a:buNone/>
              <a:tabLst/>
              <a:defRPr/>
            </a:pPr>
            <a:endPar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1097280" rtl="0" eaLnBrk="1" fontAlgn="auto" latinLnBrk="0" hangingPunct="1">
              <a:lnSpc>
                <a:spcPct val="90000"/>
              </a:lnSpc>
              <a:spcBef>
                <a:spcPts val="1200"/>
              </a:spcBef>
              <a:spcAft>
                <a:spcPts val="0"/>
              </a:spcAft>
              <a:buClrTx/>
              <a:buSzTx/>
              <a:buFont typeface="Arial"/>
              <a:buNone/>
              <a:tabLst/>
              <a:defRPr/>
            </a:pPr>
            <a:endParaRPr kumimoji="0" lang="en-US" altLang="en-US" sz="1200" b="0"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61319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28CF3B-48FD-D143-B7DB-146A359CE813}"/>
              </a:ext>
            </a:extLst>
          </p:cNvPr>
          <p:cNvPicPr>
            <a:picLocks noChangeAspect="1"/>
          </p:cNvPicPr>
          <p:nvPr/>
        </p:nvPicPr>
        <p:blipFill>
          <a:blip r:embed="rId3"/>
          <a:stretch>
            <a:fillRect/>
          </a:stretch>
        </p:blipFill>
        <p:spPr>
          <a:xfrm>
            <a:off x="3731225" y="4972444"/>
            <a:ext cx="721315" cy="666298"/>
          </a:xfrm>
          <a:prstGeom prst="rect">
            <a:avLst/>
          </a:prstGeom>
        </p:spPr>
      </p:pic>
      <p:pic>
        <p:nvPicPr>
          <p:cNvPr id="6" name="Picture 5">
            <a:extLst>
              <a:ext uri="{FF2B5EF4-FFF2-40B4-BE49-F238E27FC236}">
                <a16:creationId xmlns:a16="http://schemas.microsoft.com/office/drawing/2014/main" id="{2B3BD54F-F12B-AE4D-A10B-F93E3831CF34}"/>
              </a:ext>
            </a:extLst>
          </p:cNvPr>
          <p:cNvPicPr>
            <a:picLocks noChangeAspect="1"/>
          </p:cNvPicPr>
          <p:nvPr/>
        </p:nvPicPr>
        <p:blipFill>
          <a:blip r:embed="rId4"/>
          <a:stretch>
            <a:fillRect/>
          </a:stretch>
        </p:blipFill>
        <p:spPr>
          <a:xfrm>
            <a:off x="4847611" y="4972444"/>
            <a:ext cx="541725" cy="562168"/>
          </a:xfrm>
          <a:prstGeom prst="rect">
            <a:avLst/>
          </a:prstGeom>
        </p:spPr>
      </p:pic>
      <p:pic>
        <p:nvPicPr>
          <p:cNvPr id="7" name="Picture 6">
            <a:extLst>
              <a:ext uri="{FF2B5EF4-FFF2-40B4-BE49-F238E27FC236}">
                <a16:creationId xmlns:a16="http://schemas.microsoft.com/office/drawing/2014/main" id="{91CC08D1-9378-DA4A-8B7F-A953978C2FB0}"/>
              </a:ext>
            </a:extLst>
          </p:cNvPr>
          <p:cNvPicPr>
            <a:picLocks noChangeAspect="1"/>
          </p:cNvPicPr>
          <p:nvPr/>
        </p:nvPicPr>
        <p:blipFill>
          <a:blip r:embed="rId5"/>
          <a:stretch>
            <a:fillRect/>
          </a:stretch>
        </p:blipFill>
        <p:spPr>
          <a:xfrm>
            <a:off x="5793433" y="4972444"/>
            <a:ext cx="644840" cy="562168"/>
          </a:xfrm>
          <a:prstGeom prst="rect">
            <a:avLst/>
          </a:prstGeom>
        </p:spPr>
      </p:pic>
      <p:pic>
        <p:nvPicPr>
          <p:cNvPr id="8" name="Picture 7">
            <a:extLst>
              <a:ext uri="{FF2B5EF4-FFF2-40B4-BE49-F238E27FC236}">
                <a16:creationId xmlns:a16="http://schemas.microsoft.com/office/drawing/2014/main" id="{E4878CF5-6779-E54C-A556-1442CD4D817C}"/>
              </a:ext>
            </a:extLst>
          </p:cNvPr>
          <p:cNvPicPr>
            <a:picLocks noChangeAspect="1"/>
          </p:cNvPicPr>
          <p:nvPr/>
        </p:nvPicPr>
        <p:blipFill>
          <a:blip r:embed="rId6"/>
          <a:stretch>
            <a:fillRect/>
          </a:stretch>
        </p:blipFill>
        <p:spPr>
          <a:xfrm>
            <a:off x="6769025" y="4972444"/>
            <a:ext cx="733778" cy="562168"/>
          </a:xfrm>
          <a:prstGeom prst="rect">
            <a:avLst/>
          </a:prstGeom>
        </p:spPr>
      </p:pic>
      <p:pic>
        <p:nvPicPr>
          <p:cNvPr id="9" name="Picture 8">
            <a:extLst>
              <a:ext uri="{FF2B5EF4-FFF2-40B4-BE49-F238E27FC236}">
                <a16:creationId xmlns:a16="http://schemas.microsoft.com/office/drawing/2014/main" id="{E42A4DEA-B87E-1448-9590-76D25EA71DDE}"/>
              </a:ext>
            </a:extLst>
          </p:cNvPr>
          <p:cNvPicPr>
            <a:picLocks noChangeAspect="1"/>
          </p:cNvPicPr>
          <p:nvPr/>
        </p:nvPicPr>
        <p:blipFill>
          <a:blip r:embed="rId7"/>
          <a:stretch>
            <a:fillRect/>
          </a:stretch>
        </p:blipFill>
        <p:spPr>
          <a:xfrm>
            <a:off x="7851603" y="4972444"/>
            <a:ext cx="780522" cy="666298"/>
          </a:xfrm>
          <a:prstGeom prst="rect">
            <a:avLst/>
          </a:prstGeom>
        </p:spPr>
      </p:pic>
      <p:sp>
        <p:nvSpPr>
          <p:cNvPr id="10" name="TextBox 9">
            <a:extLst>
              <a:ext uri="{FF2B5EF4-FFF2-40B4-BE49-F238E27FC236}">
                <a16:creationId xmlns:a16="http://schemas.microsoft.com/office/drawing/2014/main" id="{DFA7B214-1E43-7848-99C5-E730E0D9E318}"/>
              </a:ext>
            </a:extLst>
          </p:cNvPr>
          <p:cNvSpPr txBox="1"/>
          <p:nvPr/>
        </p:nvSpPr>
        <p:spPr>
          <a:xfrm>
            <a:off x="3719825" y="5744736"/>
            <a:ext cx="744114" cy="33855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Operational </a:t>
            </a:r>
          </a:p>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Excellence</a:t>
            </a:r>
          </a:p>
        </p:txBody>
      </p:sp>
      <p:sp>
        <p:nvSpPr>
          <p:cNvPr id="11" name="TextBox 10">
            <a:extLst>
              <a:ext uri="{FF2B5EF4-FFF2-40B4-BE49-F238E27FC236}">
                <a16:creationId xmlns:a16="http://schemas.microsoft.com/office/drawing/2014/main" id="{26F4016E-9CEF-3146-AE94-C9DFE9EB047C}"/>
              </a:ext>
            </a:extLst>
          </p:cNvPr>
          <p:cNvSpPr txBox="1"/>
          <p:nvPr/>
        </p:nvSpPr>
        <p:spPr>
          <a:xfrm>
            <a:off x="4846603" y="5744736"/>
            <a:ext cx="543740"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Security</a:t>
            </a:r>
          </a:p>
        </p:txBody>
      </p:sp>
      <p:sp>
        <p:nvSpPr>
          <p:cNvPr id="12" name="TextBox 11">
            <a:extLst>
              <a:ext uri="{FF2B5EF4-FFF2-40B4-BE49-F238E27FC236}">
                <a16:creationId xmlns:a16="http://schemas.microsoft.com/office/drawing/2014/main" id="{F2252CB6-F219-B242-8F46-1E71A9AAA660}"/>
              </a:ext>
            </a:extLst>
          </p:cNvPr>
          <p:cNvSpPr txBox="1"/>
          <p:nvPr/>
        </p:nvSpPr>
        <p:spPr>
          <a:xfrm>
            <a:off x="5798891" y="5744736"/>
            <a:ext cx="615874"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Reliability</a:t>
            </a:r>
          </a:p>
        </p:txBody>
      </p:sp>
      <p:sp>
        <p:nvSpPr>
          <p:cNvPr id="13" name="TextBox 12">
            <a:extLst>
              <a:ext uri="{FF2B5EF4-FFF2-40B4-BE49-F238E27FC236}">
                <a16:creationId xmlns:a16="http://schemas.microsoft.com/office/drawing/2014/main" id="{2765D6B6-0DEE-3247-8F9D-AD553C227E0A}"/>
              </a:ext>
            </a:extLst>
          </p:cNvPr>
          <p:cNvSpPr txBox="1"/>
          <p:nvPr/>
        </p:nvSpPr>
        <p:spPr>
          <a:xfrm>
            <a:off x="6762323" y="5744736"/>
            <a:ext cx="761747" cy="33855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Performance</a:t>
            </a:r>
          </a:p>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Efficiency</a:t>
            </a:r>
          </a:p>
        </p:txBody>
      </p:sp>
      <p:sp>
        <p:nvSpPr>
          <p:cNvPr id="2" name="Title 1">
            <a:extLst>
              <a:ext uri="{FF2B5EF4-FFF2-40B4-BE49-F238E27FC236}">
                <a16:creationId xmlns:a16="http://schemas.microsoft.com/office/drawing/2014/main" id="{3A200EC8-9450-6B44-857B-BAD68F8846C9}"/>
              </a:ext>
            </a:extLst>
          </p:cNvPr>
          <p:cNvSpPr>
            <a:spLocks noGrp="1"/>
          </p:cNvSpPr>
          <p:nvPr>
            <p:ph type="title"/>
          </p:nvPr>
        </p:nvSpPr>
        <p:spPr/>
        <p:txBody>
          <a:bodyPr/>
          <a:lstStyle/>
          <a:p>
            <a:r>
              <a:rPr lang="en-US" dirty="0"/>
              <a:t>AWS Ways of Working, Unless You Know a Better Way </a:t>
            </a:r>
          </a:p>
        </p:txBody>
      </p:sp>
      <p:pic>
        <p:nvPicPr>
          <p:cNvPr id="4" name="Picture 3">
            <a:extLst>
              <a:ext uri="{FF2B5EF4-FFF2-40B4-BE49-F238E27FC236}">
                <a16:creationId xmlns:a16="http://schemas.microsoft.com/office/drawing/2014/main" id="{95341163-FE19-CA43-8750-70E9706901B5}"/>
              </a:ext>
            </a:extLst>
          </p:cNvPr>
          <p:cNvPicPr>
            <a:picLocks noChangeAspect="1"/>
          </p:cNvPicPr>
          <p:nvPr/>
        </p:nvPicPr>
        <p:blipFill>
          <a:blip r:embed="rId8"/>
          <a:stretch>
            <a:fillRect/>
          </a:stretch>
        </p:blipFill>
        <p:spPr>
          <a:xfrm>
            <a:off x="4033756" y="1563029"/>
            <a:ext cx="3984172" cy="906323"/>
          </a:xfrm>
          <a:prstGeom prst="rect">
            <a:avLst/>
          </a:prstGeom>
        </p:spPr>
      </p:pic>
      <p:sp>
        <p:nvSpPr>
          <p:cNvPr id="14" name="TextBox 13">
            <a:extLst>
              <a:ext uri="{FF2B5EF4-FFF2-40B4-BE49-F238E27FC236}">
                <a16:creationId xmlns:a16="http://schemas.microsoft.com/office/drawing/2014/main" id="{558A1004-5091-0C44-8FE5-B01C6DA4A4E2}"/>
              </a:ext>
            </a:extLst>
          </p:cNvPr>
          <p:cNvSpPr txBox="1"/>
          <p:nvPr/>
        </p:nvSpPr>
        <p:spPr>
          <a:xfrm>
            <a:off x="7856984" y="5744736"/>
            <a:ext cx="769763" cy="33855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Cost</a:t>
            </a:r>
          </a:p>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Optimization</a:t>
            </a:r>
          </a:p>
        </p:txBody>
      </p:sp>
      <p:sp>
        <p:nvSpPr>
          <p:cNvPr id="17" name="TextBox 16">
            <a:extLst>
              <a:ext uri="{FF2B5EF4-FFF2-40B4-BE49-F238E27FC236}">
                <a16:creationId xmlns:a16="http://schemas.microsoft.com/office/drawing/2014/main" id="{A3D0BFA1-7FAD-8C45-9A43-6F5A79227C6A}"/>
              </a:ext>
            </a:extLst>
          </p:cNvPr>
          <p:cNvSpPr txBox="1"/>
          <p:nvPr/>
        </p:nvSpPr>
        <p:spPr>
          <a:xfrm>
            <a:off x="609835" y="1564330"/>
            <a:ext cx="526106" cy="33855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Press</a:t>
            </a:r>
          </a:p>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Release</a:t>
            </a:r>
          </a:p>
        </p:txBody>
      </p:sp>
      <p:sp>
        <p:nvSpPr>
          <p:cNvPr id="18" name="TextBox 17">
            <a:extLst>
              <a:ext uri="{FF2B5EF4-FFF2-40B4-BE49-F238E27FC236}">
                <a16:creationId xmlns:a16="http://schemas.microsoft.com/office/drawing/2014/main" id="{F0657973-3A0C-CD40-9DAA-E4DC058A1FD4}"/>
              </a:ext>
            </a:extLst>
          </p:cNvPr>
          <p:cNvSpPr txBox="1"/>
          <p:nvPr/>
        </p:nvSpPr>
        <p:spPr>
          <a:xfrm>
            <a:off x="1439556" y="1564330"/>
            <a:ext cx="423514"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FAQs</a:t>
            </a:r>
          </a:p>
        </p:txBody>
      </p:sp>
      <p:sp>
        <p:nvSpPr>
          <p:cNvPr id="19" name="TextBox 18">
            <a:extLst>
              <a:ext uri="{FF2B5EF4-FFF2-40B4-BE49-F238E27FC236}">
                <a16:creationId xmlns:a16="http://schemas.microsoft.com/office/drawing/2014/main" id="{1F49C726-5B4D-4845-8274-39AE7EE2538F}"/>
              </a:ext>
            </a:extLst>
          </p:cNvPr>
          <p:cNvSpPr txBox="1"/>
          <p:nvPr/>
        </p:nvSpPr>
        <p:spPr>
          <a:xfrm>
            <a:off x="2162120" y="1564330"/>
            <a:ext cx="494046"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Visuals</a:t>
            </a:r>
          </a:p>
        </p:txBody>
      </p:sp>
      <p:sp>
        <p:nvSpPr>
          <p:cNvPr id="20" name="TextBox 19">
            <a:extLst>
              <a:ext uri="{FF2B5EF4-FFF2-40B4-BE49-F238E27FC236}">
                <a16:creationId xmlns:a16="http://schemas.microsoft.com/office/drawing/2014/main" id="{CA46485B-B558-EA40-815E-E84ED3A50A10}"/>
              </a:ext>
            </a:extLst>
          </p:cNvPr>
          <p:cNvSpPr txBox="1"/>
          <p:nvPr/>
        </p:nvSpPr>
        <p:spPr>
          <a:xfrm>
            <a:off x="659015" y="1123758"/>
            <a:ext cx="2324675" cy="379656"/>
          </a:xfrm>
          <a:prstGeom prst="rect">
            <a:avLst/>
          </a:prstGeom>
          <a:noFill/>
        </p:spPr>
        <p:txBody>
          <a:bodyPr wrap="none" rtlCol="0">
            <a:spAutoFit/>
          </a:bodyPr>
          <a:lstStyle/>
          <a:p>
            <a:r>
              <a:rPr lang="en-US" sz="1867" dirty="0"/>
              <a:t>Working Backwards</a:t>
            </a:r>
          </a:p>
        </p:txBody>
      </p:sp>
      <p:sp>
        <p:nvSpPr>
          <p:cNvPr id="21" name="TextBox 20">
            <a:extLst>
              <a:ext uri="{FF2B5EF4-FFF2-40B4-BE49-F238E27FC236}">
                <a16:creationId xmlns:a16="http://schemas.microsoft.com/office/drawing/2014/main" id="{4163CB3F-563B-9C46-83C2-110375C868C3}"/>
              </a:ext>
            </a:extLst>
          </p:cNvPr>
          <p:cNvSpPr txBox="1"/>
          <p:nvPr/>
        </p:nvSpPr>
        <p:spPr>
          <a:xfrm>
            <a:off x="4137505" y="1077103"/>
            <a:ext cx="3810659" cy="379656"/>
          </a:xfrm>
          <a:prstGeom prst="rect">
            <a:avLst/>
          </a:prstGeom>
          <a:noFill/>
        </p:spPr>
        <p:txBody>
          <a:bodyPr wrap="none" rtlCol="0">
            <a:spAutoFit/>
          </a:bodyPr>
          <a:lstStyle/>
          <a:p>
            <a:r>
              <a:rPr lang="en-US" sz="1867" dirty="0"/>
              <a:t>Cloud Adoption Framework (CAF)</a:t>
            </a:r>
          </a:p>
        </p:txBody>
      </p:sp>
      <p:sp>
        <p:nvSpPr>
          <p:cNvPr id="22" name="TextBox 21">
            <a:extLst>
              <a:ext uri="{FF2B5EF4-FFF2-40B4-BE49-F238E27FC236}">
                <a16:creationId xmlns:a16="http://schemas.microsoft.com/office/drawing/2014/main" id="{0EFDD86B-0103-8648-ADDC-ACA9461FFA97}"/>
              </a:ext>
            </a:extLst>
          </p:cNvPr>
          <p:cNvSpPr txBox="1"/>
          <p:nvPr/>
        </p:nvSpPr>
        <p:spPr>
          <a:xfrm>
            <a:off x="799277" y="2842963"/>
            <a:ext cx="2039341" cy="379656"/>
          </a:xfrm>
          <a:prstGeom prst="rect">
            <a:avLst/>
          </a:prstGeom>
          <a:noFill/>
        </p:spPr>
        <p:txBody>
          <a:bodyPr wrap="none" rtlCol="0">
            <a:spAutoFit/>
          </a:bodyPr>
          <a:lstStyle/>
          <a:p>
            <a:r>
              <a:rPr lang="en-US" sz="1867" dirty="0"/>
              <a:t>Two Pizza Teams</a:t>
            </a:r>
          </a:p>
        </p:txBody>
      </p:sp>
      <p:sp>
        <p:nvSpPr>
          <p:cNvPr id="23" name="TextBox 22">
            <a:extLst>
              <a:ext uri="{FF2B5EF4-FFF2-40B4-BE49-F238E27FC236}">
                <a16:creationId xmlns:a16="http://schemas.microsoft.com/office/drawing/2014/main" id="{566EE900-9072-674F-91D3-B2D64352AB71}"/>
              </a:ext>
            </a:extLst>
          </p:cNvPr>
          <p:cNvSpPr txBox="1"/>
          <p:nvPr/>
        </p:nvSpPr>
        <p:spPr>
          <a:xfrm>
            <a:off x="4558005" y="4597948"/>
            <a:ext cx="3262432" cy="379656"/>
          </a:xfrm>
          <a:prstGeom prst="rect">
            <a:avLst/>
          </a:prstGeom>
          <a:noFill/>
        </p:spPr>
        <p:txBody>
          <a:bodyPr wrap="none" rtlCol="0">
            <a:spAutoFit/>
          </a:bodyPr>
          <a:lstStyle/>
          <a:p>
            <a:r>
              <a:rPr lang="en-US" sz="1867" dirty="0"/>
              <a:t>Well Architected Framework</a:t>
            </a:r>
          </a:p>
        </p:txBody>
      </p:sp>
      <p:sp>
        <p:nvSpPr>
          <p:cNvPr id="25" name="Rounded Rectangle 24">
            <a:extLst>
              <a:ext uri="{FF2B5EF4-FFF2-40B4-BE49-F238E27FC236}">
                <a16:creationId xmlns:a16="http://schemas.microsoft.com/office/drawing/2014/main" id="{57E31B06-F7A6-004A-AC90-FF3E90C03E84}"/>
              </a:ext>
            </a:extLst>
          </p:cNvPr>
          <p:cNvSpPr/>
          <p:nvPr/>
        </p:nvSpPr>
        <p:spPr>
          <a:xfrm>
            <a:off x="3483818" y="981277"/>
            <a:ext cx="5084047" cy="1608525"/>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6" name="Rounded Rectangle 25">
            <a:extLst>
              <a:ext uri="{FF2B5EF4-FFF2-40B4-BE49-F238E27FC236}">
                <a16:creationId xmlns:a16="http://schemas.microsoft.com/office/drawing/2014/main" id="{D89D12F7-F437-624A-BC0E-F144E49539B7}"/>
              </a:ext>
            </a:extLst>
          </p:cNvPr>
          <p:cNvSpPr/>
          <p:nvPr/>
        </p:nvSpPr>
        <p:spPr>
          <a:xfrm>
            <a:off x="312831" y="981277"/>
            <a:ext cx="3048000" cy="1608525"/>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28" name="Rounded Rectangle 27">
            <a:extLst>
              <a:ext uri="{FF2B5EF4-FFF2-40B4-BE49-F238E27FC236}">
                <a16:creationId xmlns:a16="http://schemas.microsoft.com/office/drawing/2014/main" id="{D34A828B-E5C4-224A-A35B-019DF294AF7F}"/>
              </a:ext>
            </a:extLst>
          </p:cNvPr>
          <p:cNvSpPr/>
          <p:nvPr/>
        </p:nvSpPr>
        <p:spPr>
          <a:xfrm>
            <a:off x="280890" y="2782517"/>
            <a:ext cx="3048000" cy="1608525"/>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0" name="Oval 29">
            <a:extLst>
              <a:ext uri="{FF2B5EF4-FFF2-40B4-BE49-F238E27FC236}">
                <a16:creationId xmlns:a16="http://schemas.microsoft.com/office/drawing/2014/main" id="{08205455-E0D6-D742-AFC6-B76BE7374A19}"/>
              </a:ext>
            </a:extLst>
          </p:cNvPr>
          <p:cNvSpPr/>
          <p:nvPr/>
        </p:nvSpPr>
        <p:spPr>
          <a:xfrm>
            <a:off x="850236" y="3316219"/>
            <a:ext cx="654340" cy="635483"/>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1" name="Oval 30">
            <a:extLst>
              <a:ext uri="{FF2B5EF4-FFF2-40B4-BE49-F238E27FC236}">
                <a16:creationId xmlns:a16="http://schemas.microsoft.com/office/drawing/2014/main" id="{C45D03E8-CAE6-E141-8607-2D604F119A6F}"/>
              </a:ext>
            </a:extLst>
          </p:cNvPr>
          <p:cNvSpPr/>
          <p:nvPr/>
        </p:nvSpPr>
        <p:spPr>
          <a:xfrm>
            <a:off x="880010" y="3347680"/>
            <a:ext cx="594793" cy="564822"/>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cxnSp>
        <p:nvCxnSpPr>
          <p:cNvPr id="32" name="Straight Connector 31">
            <a:extLst>
              <a:ext uri="{FF2B5EF4-FFF2-40B4-BE49-F238E27FC236}">
                <a16:creationId xmlns:a16="http://schemas.microsoft.com/office/drawing/2014/main" id="{C98D8E2D-A67D-A64B-A114-321DCB1F818D}"/>
              </a:ext>
            </a:extLst>
          </p:cNvPr>
          <p:cNvCxnSpPr>
            <a:stCxn id="31" idx="0"/>
            <a:endCxn id="31" idx="4"/>
          </p:cNvCxnSpPr>
          <p:nvPr/>
        </p:nvCxnSpPr>
        <p:spPr>
          <a:xfrm>
            <a:off x="1177407" y="3347680"/>
            <a:ext cx="0" cy="564822"/>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F4AB3A2-370F-B040-B409-3BFE499CB20D}"/>
              </a:ext>
            </a:extLst>
          </p:cNvPr>
          <p:cNvCxnSpPr>
            <a:cxnSpLocks/>
            <a:stCxn id="31" idx="2"/>
            <a:endCxn id="31" idx="6"/>
          </p:cNvCxnSpPr>
          <p:nvPr/>
        </p:nvCxnSpPr>
        <p:spPr>
          <a:xfrm>
            <a:off x="880010" y="3630091"/>
            <a:ext cx="594793" cy="0"/>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C788997-14C3-3A4E-B30D-6A098AE85C48}"/>
              </a:ext>
            </a:extLst>
          </p:cNvPr>
          <p:cNvCxnSpPr>
            <a:cxnSpLocks/>
            <a:stCxn id="31" idx="1"/>
            <a:endCxn id="31" idx="5"/>
          </p:cNvCxnSpPr>
          <p:nvPr/>
        </p:nvCxnSpPr>
        <p:spPr>
          <a:xfrm>
            <a:off x="967115" y="3430396"/>
            <a:ext cx="420583" cy="399388"/>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22781FF-494F-8B4D-ACDF-BDB6AA37566A}"/>
              </a:ext>
            </a:extLst>
          </p:cNvPr>
          <p:cNvCxnSpPr>
            <a:cxnSpLocks/>
            <a:stCxn id="31" idx="7"/>
            <a:endCxn id="31" idx="3"/>
          </p:cNvCxnSpPr>
          <p:nvPr/>
        </p:nvCxnSpPr>
        <p:spPr>
          <a:xfrm flipH="1">
            <a:off x="967115" y="3430396"/>
            <a:ext cx="420583" cy="399388"/>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8470B023-F187-D642-98F3-BF11C92DA06D}"/>
              </a:ext>
            </a:extLst>
          </p:cNvPr>
          <p:cNvSpPr/>
          <p:nvPr/>
        </p:nvSpPr>
        <p:spPr>
          <a:xfrm>
            <a:off x="1805366" y="3678614"/>
            <a:ext cx="654340" cy="635483"/>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38" name="Oval 37">
            <a:extLst>
              <a:ext uri="{FF2B5EF4-FFF2-40B4-BE49-F238E27FC236}">
                <a16:creationId xmlns:a16="http://schemas.microsoft.com/office/drawing/2014/main" id="{B3ABEA0A-B2C1-7443-8089-7D3016CBD905}"/>
              </a:ext>
            </a:extLst>
          </p:cNvPr>
          <p:cNvSpPr/>
          <p:nvPr/>
        </p:nvSpPr>
        <p:spPr>
          <a:xfrm>
            <a:off x="1835140" y="3710075"/>
            <a:ext cx="594793" cy="564822"/>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cxnSp>
        <p:nvCxnSpPr>
          <p:cNvPr id="39" name="Straight Connector 38">
            <a:extLst>
              <a:ext uri="{FF2B5EF4-FFF2-40B4-BE49-F238E27FC236}">
                <a16:creationId xmlns:a16="http://schemas.microsoft.com/office/drawing/2014/main" id="{937D7E7E-3E14-9C42-BEA0-66FED7796456}"/>
              </a:ext>
            </a:extLst>
          </p:cNvPr>
          <p:cNvCxnSpPr>
            <a:stCxn id="38" idx="0"/>
            <a:endCxn id="38" idx="4"/>
          </p:cNvCxnSpPr>
          <p:nvPr/>
        </p:nvCxnSpPr>
        <p:spPr>
          <a:xfrm>
            <a:off x="2132537" y="3710075"/>
            <a:ext cx="0" cy="564822"/>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68C8A54-06AE-8A41-9EEF-7118FBFA3B2B}"/>
              </a:ext>
            </a:extLst>
          </p:cNvPr>
          <p:cNvCxnSpPr>
            <a:cxnSpLocks/>
            <a:stCxn id="38" idx="2"/>
            <a:endCxn id="38" idx="6"/>
          </p:cNvCxnSpPr>
          <p:nvPr/>
        </p:nvCxnSpPr>
        <p:spPr>
          <a:xfrm>
            <a:off x="1835140" y="3992486"/>
            <a:ext cx="594793" cy="0"/>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A206CFB-816A-4148-9C18-5C933781A821}"/>
              </a:ext>
            </a:extLst>
          </p:cNvPr>
          <p:cNvCxnSpPr>
            <a:cxnSpLocks/>
            <a:stCxn id="38" idx="1"/>
            <a:endCxn id="38" idx="5"/>
          </p:cNvCxnSpPr>
          <p:nvPr/>
        </p:nvCxnSpPr>
        <p:spPr>
          <a:xfrm>
            <a:off x="1922245" y="3792791"/>
            <a:ext cx="420583" cy="399388"/>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6AED85B-5D2D-6547-9370-FB601F6AD688}"/>
              </a:ext>
            </a:extLst>
          </p:cNvPr>
          <p:cNvCxnSpPr>
            <a:cxnSpLocks/>
            <a:stCxn id="38" idx="7"/>
            <a:endCxn id="38" idx="3"/>
          </p:cNvCxnSpPr>
          <p:nvPr/>
        </p:nvCxnSpPr>
        <p:spPr>
          <a:xfrm flipH="1">
            <a:off x="1922245" y="3792791"/>
            <a:ext cx="420583" cy="399388"/>
          </a:xfrm>
          <a:prstGeom prst="line">
            <a:avLst/>
          </a:prstGeom>
          <a:noFill/>
          <a:ln w="9525">
            <a:solidFill>
              <a:schemeClr val="accent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14FF098E-64FD-8D43-88FA-F8DEB544BF77}"/>
              </a:ext>
            </a:extLst>
          </p:cNvPr>
          <p:cNvSpPr/>
          <p:nvPr/>
        </p:nvSpPr>
        <p:spPr>
          <a:xfrm>
            <a:off x="3543525" y="4515430"/>
            <a:ext cx="5259278" cy="160782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grpSp>
        <p:nvGrpSpPr>
          <p:cNvPr id="52" name="Group 51">
            <a:extLst>
              <a:ext uri="{FF2B5EF4-FFF2-40B4-BE49-F238E27FC236}">
                <a16:creationId xmlns:a16="http://schemas.microsoft.com/office/drawing/2014/main" id="{B478C270-3E4B-D942-AC58-72D58C031AF8}"/>
              </a:ext>
            </a:extLst>
          </p:cNvPr>
          <p:cNvGrpSpPr/>
          <p:nvPr/>
        </p:nvGrpSpPr>
        <p:grpSpPr>
          <a:xfrm>
            <a:off x="9036755" y="1665966"/>
            <a:ext cx="2413270" cy="2100214"/>
            <a:chOff x="9085121" y="2312377"/>
            <a:chExt cx="3732428" cy="3604845"/>
          </a:xfrm>
        </p:grpSpPr>
        <p:sp>
          <p:nvSpPr>
            <p:cNvPr id="44" name="Oval 43">
              <a:extLst>
                <a:ext uri="{FF2B5EF4-FFF2-40B4-BE49-F238E27FC236}">
                  <a16:creationId xmlns:a16="http://schemas.microsoft.com/office/drawing/2014/main" id="{5E2C6741-53E0-D844-9F8E-BCB36C68E71D}"/>
                </a:ext>
              </a:extLst>
            </p:cNvPr>
            <p:cNvSpPr/>
            <p:nvPr/>
          </p:nvSpPr>
          <p:spPr>
            <a:xfrm>
              <a:off x="9085121" y="2312377"/>
              <a:ext cx="3732428" cy="3604845"/>
            </a:xfrm>
            <a:prstGeom prst="ellipse">
              <a:avLst/>
            </a:prstGeom>
            <a:solidFill>
              <a:srgbClr val="FFFFFF"/>
            </a:solidFill>
            <a:ln w="50800">
              <a:solidFill>
                <a:schemeClr val="accent1">
                  <a:alpha val="96000"/>
                </a:schemeClr>
              </a:solidFill>
            </a:ln>
            <a:effectLst/>
          </p:spPr>
          <p:txBody>
            <a:bodyPr wrap="square" lIns="114300" tIns="85725" rIns="85725" bIns="85725" rtlCol="0" anchor="ctr">
              <a:noAutofit/>
            </a:bodyPr>
            <a:lstStyle/>
            <a:p>
              <a:pPr algn="ctr" defTabSz="571477" fontAlgn="base">
                <a:lnSpc>
                  <a:spcPct val="90000"/>
                </a:lnSpc>
                <a:spcBef>
                  <a:spcPts val="375"/>
                </a:spcBef>
                <a:defRPr/>
              </a:pPr>
              <a:endParaRPr lang="en-US" sz="1167" kern="0" dirty="0" err="1">
                <a:solidFill>
                  <a:srgbClr val="FFFFFF"/>
                </a:solidFill>
                <a:latin typeface="Museo Sans For Dell"/>
              </a:endParaRPr>
            </a:p>
          </p:txBody>
        </p:sp>
        <p:sp>
          <p:nvSpPr>
            <p:cNvPr id="45" name="Oval 44">
              <a:extLst>
                <a:ext uri="{FF2B5EF4-FFF2-40B4-BE49-F238E27FC236}">
                  <a16:creationId xmlns:a16="http://schemas.microsoft.com/office/drawing/2014/main" id="{DB24DFD4-0D01-B245-BACC-C872E61105F0}"/>
                </a:ext>
              </a:extLst>
            </p:cNvPr>
            <p:cNvSpPr/>
            <p:nvPr/>
          </p:nvSpPr>
          <p:spPr>
            <a:xfrm>
              <a:off x="9496780" y="3030329"/>
              <a:ext cx="2902860" cy="2790457"/>
            </a:xfrm>
            <a:prstGeom prst="ellipse">
              <a:avLst/>
            </a:prstGeom>
            <a:solidFill>
              <a:srgbClr val="FFFFFF"/>
            </a:solidFill>
            <a:ln w="50800">
              <a:solidFill>
                <a:schemeClr val="accent6">
                  <a:lumMod val="50000"/>
                  <a:alpha val="96000"/>
                </a:schemeClr>
              </a:solidFill>
            </a:ln>
            <a:effectLst/>
          </p:spPr>
          <p:txBody>
            <a:bodyPr wrap="square" lIns="114300" tIns="85725" rIns="85725" bIns="85725" rtlCol="0" anchor="ctr">
              <a:noAutofit/>
            </a:bodyPr>
            <a:lstStyle/>
            <a:p>
              <a:pPr algn="ctr" defTabSz="571477" fontAlgn="base">
                <a:lnSpc>
                  <a:spcPct val="90000"/>
                </a:lnSpc>
                <a:spcBef>
                  <a:spcPts val="375"/>
                </a:spcBef>
                <a:defRPr/>
              </a:pPr>
              <a:endParaRPr lang="en-US" sz="1167" kern="0" dirty="0" err="1">
                <a:solidFill>
                  <a:srgbClr val="FFFFFF"/>
                </a:solidFill>
                <a:latin typeface="Museo Sans For Dell"/>
              </a:endParaRPr>
            </a:p>
          </p:txBody>
        </p:sp>
        <p:sp>
          <p:nvSpPr>
            <p:cNvPr id="46" name="Oval 45">
              <a:extLst>
                <a:ext uri="{FF2B5EF4-FFF2-40B4-BE49-F238E27FC236}">
                  <a16:creationId xmlns:a16="http://schemas.microsoft.com/office/drawing/2014/main" id="{6E53DCE7-304A-714C-980D-DC5F108794FB}"/>
                </a:ext>
              </a:extLst>
            </p:cNvPr>
            <p:cNvSpPr/>
            <p:nvPr/>
          </p:nvSpPr>
          <p:spPr>
            <a:xfrm>
              <a:off x="9889687" y="3671476"/>
              <a:ext cx="2113474" cy="2063582"/>
            </a:xfrm>
            <a:prstGeom prst="ellipse">
              <a:avLst/>
            </a:prstGeom>
            <a:solidFill>
              <a:srgbClr val="FFFFFF"/>
            </a:solidFill>
            <a:ln w="50800">
              <a:solidFill>
                <a:schemeClr val="accent6">
                  <a:lumMod val="50000"/>
                  <a:alpha val="96000"/>
                </a:schemeClr>
              </a:solidFill>
            </a:ln>
            <a:effectLst/>
          </p:spPr>
          <p:txBody>
            <a:bodyPr wrap="square" lIns="114300" tIns="85725" rIns="85725" bIns="85725" rtlCol="0" anchor="ctr">
              <a:noAutofit/>
            </a:bodyPr>
            <a:lstStyle/>
            <a:p>
              <a:pPr algn="ctr" defTabSz="571477" fontAlgn="base">
                <a:lnSpc>
                  <a:spcPct val="90000"/>
                </a:lnSpc>
                <a:spcBef>
                  <a:spcPts val="375"/>
                </a:spcBef>
                <a:defRPr/>
              </a:pPr>
              <a:endParaRPr lang="en-US" sz="1167" kern="0" dirty="0" err="1">
                <a:solidFill>
                  <a:srgbClr val="FFFFFF"/>
                </a:solidFill>
                <a:latin typeface="Museo Sans For Dell"/>
              </a:endParaRPr>
            </a:p>
          </p:txBody>
        </p:sp>
        <p:sp>
          <p:nvSpPr>
            <p:cNvPr id="47" name="Oval 46">
              <a:extLst>
                <a:ext uri="{FF2B5EF4-FFF2-40B4-BE49-F238E27FC236}">
                  <a16:creationId xmlns:a16="http://schemas.microsoft.com/office/drawing/2014/main" id="{642D46C1-7BB5-BD49-B0FF-B55D638E46FA}"/>
                </a:ext>
              </a:extLst>
            </p:cNvPr>
            <p:cNvSpPr/>
            <p:nvPr/>
          </p:nvSpPr>
          <p:spPr>
            <a:xfrm>
              <a:off x="10274111" y="4371567"/>
              <a:ext cx="1342841" cy="1274194"/>
            </a:xfrm>
            <a:prstGeom prst="ellipse">
              <a:avLst/>
            </a:prstGeom>
            <a:solidFill>
              <a:srgbClr val="FFFFFF"/>
            </a:solidFill>
            <a:ln w="50800">
              <a:solidFill>
                <a:schemeClr val="accent6">
                  <a:lumMod val="50000"/>
                  <a:alpha val="96000"/>
                </a:schemeClr>
              </a:solidFill>
            </a:ln>
            <a:effectLst/>
          </p:spPr>
          <p:txBody>
            <a:bodyPr wrap="square" lIns="114300" tIns="85725" rIns="85725" bIns="85725" rtlCol="0" anchor="ctr">
              <a:noAutofit/>
            </a:bodyPr>
            <a:lstStyle/>
            <a:p>
              <a:pPr algn="ctr" defTabSz="571477" fontAlgn="base">
                <a:lnSpc>
                  <a:spcPct val="90000"/>
                </a:lnSpc>
                <a:spcBef>
                  <a:spcPts val="375"/>
                </a:spcBef>
                <a:defRPr/>
              </a:pPr>
              <a:endParaRPr lang="en-US" sz="1167" kern="0" dirty="0" err="1">
                <a:solidFill>
                  <a:srgbClr val="FFFFFF"/>
                </a:solidFill>
                <a:latin typeface="Museo Sans For Dell"/>
              </a:endParaRPr>
            </a:p>
          </p:txBody>
        </p:sp>
        <p:sp>
          <p:nvSpPr>
            <p:cNvPr id="48" name="TextBox 47">
              <a:extLst>
                <a:ext uri="{FF2B5EF4-FFF2-40B4-BE49-F238E27FC236}">
                  <a16:creationId xmlns:a16="http://schemas.microsoft.com/office/drawing/2014/main" id="{BBD562C2-0CCA-E84B-BF93-D0BF2C746D21}"/>
                </a:ext>
              </a:extLst>
            </p:cNvPr>
            <p:cNvSpPr txBox="1"/>
            <p:nvPr/>
          </p:nvSpPr>
          <p:spPr>
            <a:xfrm>
              <a:off x="10321830" y="2563806"/>
              <a:ext cx="1261689" cy="422618"/>
            </a:xfrm>
            <a:prstGeom prst="rect">
              <a:avLst/>
            </a:prstGeom>
            <a:noFill/>
          </p:spPr>
          <p:txBody>
            <a:bodyPr wrap="square" rtlCol="0">
              <a:spAutoFit/>
            </a:bodyPr>
            <a:lstStyle/>
            <a:p>
              <a:pPr algn="ctr" defTabSz="380976"/>
              <a:r>
                <a:rPr lang="en-US"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49" name="TextBox 48">
              <a:extLst>
                <a:ext uri="{FF2B5EF4-FFF2-40B4-BE49-F238E27FC236}">
                  <a16:creationId xmlns:a16="http://schemas.microsoft.com/office/drawing/2014/main" id="{6CFF0DBF-563C-7A4D-83C3-30EB65EBB980}"/>
                </a:ext>
              </a:extLst>
            </p:cNvPr>
            <p:cNvSpPr txBox="1"/>
            <p:nvPr/>
          </p:nvSpPr>
          <p:spPr>
            <a:xfrm>
              <a:off x="10314685" y="3208533"/>
              <a:ext cx="1261689" cy="422618"/>
            </a:xfrm>
            <a:prstGeom prst="rect">
              <a:avLst/>
            </a:prstGeom>
            <a:noFill/>
          </p:spPr>
          <p:txBody>
            <a:bodyPr wrap="square" rtlCol="0">
              <a:spAutoFit/>
            </a:bodyPr>
            <a:lstStyle/>
            <a:p>
              <a:pPr algn="ctr" defTabSz="380976"/>
              <a:r>
                <a:rPr lang="en-US"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Road Map</a:t>
              </a:r>
            </a:p>
          </p:txBody>
        </p:sp>
        <p:sp>
          <p:nvSpPr>
            <p:cNvPr id="50" name="TextBox 49">
              <a:extLst>
                <a:ext uri="{FF2B5EF4-FFF2-40B4-BE49-F238E27FC236}">
                  <a16:creationId xmlns:a16="http://schemas.microsoft.com/office/drawing/2014/main" id="{05DF4C32-07F6-8F4A-867B-4F5A978E2BFD}"/>
                </a:ext>
              </a:extLst>
            </p:cNvPr>
            <p:cNvSpPr txBox="1"/>
            <p:nvPr/>
          </p:nvSpPr>
          <p:spPr>
            <a:xfrm>
              <a:off x="10274110" y="3926483"/>
              <a:ext cx="1261689" cy="422618"/>
            </a:xfrm>
            <a:prstGeom prst="rect">
              <a:avLst/>
            </a:prstGeom>
            <a:noFill/>
          </p:spPr>
          <p:txBody>
            <a:bodyPr wrap="square" rtlCol="0">
              <a:spAutoFit/>
            </a:bodyPr>
            <a:lstStyle/>
            <a:p>
              <a:pPr algn="ctr" defTabSz="380976"/>
              <a:r>
                <a:rPr lang="en-US"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Sprint</a:t>
              </a:r>
            </a:p>
          </p:txBody>
        </p:sp>
        <p:sp>
          <p:nvSpPr>
            <p:cNvPr id="51" name="TextBox 50">
              <a:extLst>
                <a:ext uri="{FF2B5EF4-FFF2-40B4-BE49-F238E27FC236}">
                  <a16:creationId xmlns:a16="http://schemas.microsoft.com/office/drawing/2014/main" id="{EDB98922-31E9-D846-9310-72B28264D2D9}"/>
                </a:ext>
              </a:extLst>
            </p:cNvPr>
            <p:cNvSpPr txBox="1"/>
            <p:nvPr/>
          </p:nvSpPr>
          <p:spPr>
            <a:xfrm>
              <a:off x="10319581" y="4626575"/>
              <a:ext cx="1261689" cy="885189"/>
            </a:xfrm>
            <a:prstGeom prst="rect">
              <a:avLst/>
            </a:prstGeom>
            <a:noFill/>
          </p:spPr>
          <p:txBody>
            <a:bodyPr wrap="square" rtlCol="0">
              <a:spAutoFit/>
            </a:bodyPr>
            <a:lstStyle/>
            <a:p>
              <a:pPr algn="ctr" defTabSz="380976"/>
              <a:r>
                <a:rPr lang="en-US" sz="917"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Backlog</a:t>
              </a:r>
            </a:p>
            <a:p>
              <a:pPr algn="ctr" defTabSz="380976"/>
              <a:r>
                <a:rPr lang="en-US" sz="917"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(Epics/Stories)</a:t>
              </a:r>
            </a:p>
          </p:txBody>
        </p:sp>
      </p:grpSp>
      <p:sp>
        <p:nvSpPr>
          <p:cNvPr id="54" name="TextBox 53">
            <a:extLst>
              <a:ext uri="{FF2B5EF4-FFF2-40B4-BE49-F238E27FC236}">
                <a16:creationId xmlns:a16="http://schemas.microsoft.com/office/drawing/2014/main" id="{B7799C0A-6EAB-EE45-A3CA-CEBD54AA08B8}"/>
              </a:ext>
            </a:extLst>
          </p:cNvPr>
          <p:cNvSpPr txBox="1"/>
          <p:nvPr/>
        </p:nvSpPr>
        <p:spPr>
          <a:xfrm>
            <a:off x="8812739" y="1204009"/>
            <a:ext cx="2962671" cy="379656"/>
          </a:xfrm>
          <a:prstGeom prst="rect">
            <a:avLst/>
          </a:prstGeom>
          <a:noFill/>
        </p:spPr>
        <p:txBody>
          <a:bodyPr wrap="none" rtlCol="0">
            <a:spAutoFit/>
          </a:bodyPr>
          <a:lstStyle/>
          <a:p>
            <a:r>
              <a:rPr lang="en-US" sz="1867" dirty="0"/>
              <a:t>Agile Delivery Framework</a:t>
            </a:r>
          </a:p>
        </p:txBody>
      </p:sp>
      <p:sp>
        <p:nvSpPr>
          <p:cNvPr id="55" name="Rounded Rectangle 54">
            <a:extLst>
              <a:ext uri="{FF2B5EF4-FFF2-40B4-BE49-F238E27FC236}">
                <a16:creationId xmlns:a16="http://schemas.microsoft.com/office/drawing/2014/main" id="{ED59834F-D5FD-014A-82FB-6127377D980C}"/>
              </a:ext>
            </a:extLst>
          </p:cNvPr>
          <p:cNvSpPr/>
          <p:nvPr/>
        </p:nvSpPr>
        <p:spPr>
          <a:xfrm>
            <a:off x="8753616" y="981277"/>
            <a:ext cx="3048000" cy="2962379"/>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56" name="Picture 55">
            <a:extLst>
              <a:ext uri="{FF2B5EF4-FFF2-40B4-BE49-F238E27FC236}">
                <a16:creationId xmlns:a16="http://schemas.microsoft.com/office/drawing/2014/main" id="{B7D23866-78BD-984D-A96A-FC55497BACFF}"/>
              </a:ext>
            </a:extLst>
          </p:cNvPr>
          <p:cNvPicPr>
            <a:picLocks noChangeAspect="1"/>
          </p:cNvPicPr>
          <p:nvPr/>
        </p:nvPicPr>
        <p:blipFill>
          <a:blip r:embed="rId9"/>
          <a:stretch>
            <a:fillRect/>
          </a:stretch>
        </p:blipFill>
        <p:spPr>
          <a:xfrm>
            <a:off x="679156" y="1990137"/>
            <a:ext cx="387464" cy="393817"/>
          </a:xfrm>
          <a:prstGeom prst="rect">
            <a:avLst/>
          </a:prstGeom>
        </p:spPr>
      </p:pic>
      <p:pic>
        <p:nvPicPr>
          <p:cNvPr id="57" name="Picture 56">
            <a:extLst>
              <a:ext uri="{FF2B5EF4-FFF2-40B4-BE49-F238E27FC236}">
                <a16:creationId xmlns:a16="http://schemas.microsoft.com/office/drawing/2014/main" id="{D11B22AC-E872-0443-B285-88FA75D977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96290" y="1927659"/>
            <a:ext cx="363861" cy="518772"/>
          </a:xfrm>
          <a:prstGeom prst="rect">
            <a:avLst/>
          </a:prstGeom>
        </p:spPr>
      </p:pic>
      <p:pic>
        <p:nvPicPr>
          <p:cNvPr id="58" name="Picture 57">
            <a:extLst>
              <a:ext uri="{FF2B5EF4-FFF2-40B4-BE49-F238E27FC236}">
                <a16:creationId xmlns:a16="http://schemas.microsoft.com/office/drawing/2014/main" id="{0D306541-594B-DE4E-ABCE-154CFA8C8F9F}"/>
              </a:ext>
            </a:extLst>
          </p:cNvPr>
          <p:cNvPicPr>
            <a:picLocks noChangeAspect="1"/>
          </p:cNvPicPr>
          <p:nvPr/>
        </p:nvPicPr>
        <p:blipFill>
          <a:blip r:embed="rId11"/>
          <a:stretch>
            <a:fillRect/>
          </a:stretch>
        </p:blipFill>
        <p:spPr>
          <a:xfrm>
            <a:off x="2161881" y="1924144"/>
            <a:ext cx="525804" cy="525804"/>
          </a:xfrm>
          <a:prstGeom prst="rect">
            <a:avLst/>
          </a:prstGeom>
        </p:spPr>
      </p:pic>
      <p:pic>
        <p:nvPicPr>
          <p:cNvPr id="1028" name="Picture 4" descr="Open Door Icons - Download Free Vector Icons | Noun Project">
            <a:extLst>
              <a:ext uri="{FF2B5EF4-FFF2-40B4-BE49-F238E27FC236}">
                <a16:creationId xmlns:a16="http://schemas.microsoft.com/office/drawing/2014/main" id="{645EB4C3-A511-E940-9AF2-F61DB17A9E9D}"/>
              </a:ext>
            </a:extLst>
          </p:cNvPr>
          <p:cNvPicPr>
            <a:picLocks noChangeAspect="1" noChangeArrowheads="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2591" y="5212597"/>
            <a:ext cx="905210" cy="90521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D9558CE0-EE5C-CD4F-999F-34DDCEC2EEDC}"/>
              </a:ext>
            </a:extLst>
          </p:cNvPr>
          <p:cNvSpPr txBox="1"/>
          <p:nvPr/>
        </p:nvSpPr>
        <p:spPr>
          <a:xfrm>
            <a:off x="280890" y="4597948"/>
            <a:ext cx="3028613" cy="666977"/>
          </a:xfrm>
          <a:prstGeom prst="rect">
            <a:avLst/>
          </a:prstGeom>
          <a:noFill/>
        </p:spPr>
        <p:txBody>
          <a:bodyPr wrap="square" rtlCol="0">
            <a:spAutoFit/>
          </a:bodyPr>
          <a:lstStyle/>
          <a:p>
            <a:pPr algn="ctr"/>
            <a:r>
              <a:rPr lang="pt-BR" sz="1867" dirty="0" err="1"/>
              <a:t>One-way</a:t>
            </a:r>
            <a:r>
              <a:rPr lang="pt-BR" sz="1867" dirty="0"/>
              <a:t> &amp;</a:t>
            </a:r>
            <a:r>
              <a:rPr lang="pt-BR" sz="1867" dirty="0" err="1"/>
              <a:t>Two-way</a:t>
            </a:r>
            <a:r>
              <a:rPr lang="pt-BR" sz="1867" dirty="0"/>
              <a:t> </a:t>
            </a:r>
            <a:r>
              <a:rPr lang="pt-BR" sz="1867" dirty="0" err="1"/>
              <a:t>Doors</a:t>
            </a:r>
            <a:endParaRPr lang="pt-BR" sz="1867" dirty="0"/>
          </a:p>
        </p:txBody>
      </p:sp>
      <p:sp>
        <p:nvSpPr>
          <p:cNvPr id="62" name="Rounded Rectangle 61">
            <a:extLst>
              <a:ext uri="{FF2B5EF4-FFF2-40B4-BE49-F238E27FC236}">
                <a16:creationId xmlns:a16="http://schemas.microsoft.com/office/drawing/2014/main" id="{D09CE1CE-D9AD-4C4B-BEFC-27246319211A}"/>
              </a:ext>
            </a:extLst>
          </p:cNvPr>
          <p:cNvSpPr/>
          <p:nvPr/>
        </p:nvSpPr>
        <p:spPr>
          <a:xfrm>
            <a:off x="290988" y="4515430"/>
            <a:ext cx="3048000" cy="160782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60" name="Graphic 59" descr="Rocket">
            <a:extLst>
              <a:ext uri="{FF2B5EF4-FFF2-40B4-BE49-F238E27FC236}">
                <a16:creationId xmlns:a16="http://schemas.microsoft.com/office/drawing/2014/main" id="{B2E1966B-8042-4B4B-9FED-4075A974CC4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94049" y="4972444"/>
            <a:ext cx="762000" cy="762000"/>
          </a:xfrm>
          <a:prstGeom prst="rect">
            <a:avLst/>
          </a:prstGeom>
        </p:spPr>
      </p:pic>
      <p:sp>
        <p:nvSpPr>
          <p:cNvPr id="65" name="TextBox 64">
            <a:extLst>
              <a:ext uri="{FF2B5EF4-FFF2-40B4-BE49-F238E27FC236}">
                <a16:creationId xmlns:a16="http://schemas.microsoft.com/office/drawing/2014/main" id="{C8EC79FE-FD46-AB49-BCAF-206768F7AF54}"/>
              </a:ext>
            </a:extLst>
          </p:cNvPr>
          <p:cNvSpPr txBox="1"/>
          <p:nvPr/>
        </p:nvSpPr>
        <p:spPr>
          <a:xfrm>
            <a:off x="9439914" y="4597948"/>
            <a:ext cx="1704313" cy="379656"/>
          </a:xfrm>
          <a:prstGeom prst="rect">
            <a:avLst/>
          </a:prstGeom>
          <a:noFill/>
        </p:spPr>
        <p:txBody>
          <a:bodyPr wrap="none" rtlCol="0">
            <a:spAutoFit/>
          </a:bodyPr>
          <a:lstStyle/>
          <a:p>
            <a:r>
              <a:rPr lang="en-US" sz="1867" dirty="0"/>
              <a:t>LRP – Lift Off </a:t>
            </a:r>
          </a:p>
        </p:txBody>
      </p:sp>
      <p:pic>
        <p:nvPicPr>
          <p:cNvPr id="64" name="Graphic 63" descr="Map with pin">
            <a:extLst>
              <a:ext uri="{FF2B5EF4-FFF2-40B4-BE49-F238E27FC236}">
                <a16:creationId xmlns:a16="http://schemas.microsoft.com/office/drawing/2014/main" id="{7E60A1A5-0F83-8B44-B4F0-DC136A900CD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0457" y="4972444"/>
            <a:ext cx="762000" cy="762000"/>
          </a:xfrm>
          <a:prstGeom prst="rect">
            <a:avLst/>
          </a:prstGeom>
        </p:spPr>
      </p:pic>
      <p:pic>
        <p:nvPicPr>
          <p:cNvPr id="67" name="Graphic 66" descr="Users">
            <a:extLst>
              <a:ext uri="{FF2B5EF4-FFF2-40B4-BE49-F238E27FC236}">
                <a16:creationId xmlns:a16="http://schemas.microsoft.com/office/drawing/2014/main" id="{0E72F8BF-2014-044F-82CE-510A03DDF8A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846479" y="4972444"/>
            <a:ext cx="762000" cy="762000"/>
          </a:xfrm>
          <a:prstGeom prst="rect">
            <a:avLst/>
          </a:prstGeom>
        </p:spPr>
      </p:pic>
      <p:sp>
        <p:nvSpPr>
          <p:cNvPr id="70" name="TextBox 69">
            <a:extLst>
              <a:ext uri="{FF2B5EF4-FFF2-40B4-BE49-F238E27FC236}">
                <a16:creationId xmlns:a16="http://schemas.microsoft.com/office/drawing/2014/main" id="{DD68AE9B-3A07-5843-B5FA-B91B935BD681}"/>
              </a:ext>
            </a:extLst>
          </p:cNvPr>
          <p:cNvSpPr txBox="1"/>
          <p:nvPr/>
        </p:nvSpPr>
        <p:spPr>
          <a:xfrm>
            <a:off x="9196154" y="5744736"/>
            <a:ext cx="357790"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LRP</a:t>
            </a:r>
          </a:p>
        </p:txBody>
      </p:sp>
      <p:sp>
        <p:nvSpPr>
          <p:cNvPr id="71" name="TextBox 70">
            <a:extLst>
              <a:ext uri="{FF2B5EF4-FFF2-40B4-BE49-F238E27FC236}">
                <a16:creationId xmlns:a16="http://schemas.microsoft.com/office/drawing/2014/main" id="{8C1B115A-6857-F346-89C4-E4190798EE01}"/>
              </a:ext>
            </a:extLst>
          </p:cNvPr>
          <p:cNvSpPr txBox="1"/>
          <p:nvPr/>
        </p:nvSpPr>
        <p:spPr>
          <a:xfrm>
            <a:off x="9922718" y="5744736"/>
            <a:ext cx="617478"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Roadmap</a:t>
            </a:r>
          </a:p>
        </p:txBody>
      </p:sp>
      <p:sp>
        <p:nvSpPr>
          <p:cNvPr id="72" name="TextBox 71">
            <a:extLst>
              <a:ext uri="{FF2B5EF4-FFF2-40B4-BE49-F238E27FC236}">
                <a16:creationId xmlns:a16="http://schemas.microsoft.com/office/drawing/2014/main" id="{E5F50EA3-2EAF-C949-8DE3-6A6DA88E5EE8}"/>
              </a:ext>
            </a:extLst>
          </p:cNvPr>
          <p:cNvSpPr txBox="1"/>
          <p:nvPr/>
        </p:nvSpPr>
        <p:spPr>
          <a:xfrm>
            <a:off x="10833783" y="5744736"/>
            <a:ext cx="787396" cy="215444"/>
          </a:xfrm>
          <a:prstGeom prst="rect">
            <a:avLst/>
          </a:prstGeom>
          <a:noFill/>
        </p:spPr>
        <p:txBody>
          <a:bodyPr wrap="none" rtlCol="0">
            <a:spAutoFit/>
          </a:bodyPr>
          <a:lstStyle/>
          <a:p>
            <a:pPr algn="ctr"/>
            <a:r>
              <a:rPr lang="en-US" sz="8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Collaboration</a:t>
            </a:r>
          </a:p>
        </p:txBody>
      </p:sp>
      <p:sp>
        <p:nvSpPr>
          <p:cNvPr id="73" name="Rounded Rectangle 72">
            <a:extLst>
              <a:ext uri="{FF2B5EF4-FFF2-40B4-BE49-F238E27FC236}">
                <a16:creationId xmlns:a16="http://schemas.microsoft.com/office/drawing/2014/main" id="{17F26D55-66B3-C14D-B163-13BF9CAC9F71}"/>
              </a:ext>
            </a:extLst>
          </p:cNvPr>
          <p:cNvSpPr/>
          <p:nvPr/>
        </p:nvSpPr>
        <p:spPr>
          <a:xfrm>
            <a:off x="8857063" y="4515430"/>
            <a:ext cx="3048000" cy="1607820"/>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63" name="Rounded Rectangle 62">
            <a:extLst>
              <a:ext uri="{FF2B5EF4-FFF2-40B4-BE49-F238E27FC236}">
                <a16:creationId xmlns:a16="http://schemas.microsoft.com/office/drawing/2014/main" id="{8206EAFC-0665-FA44-9E3D-DE59483FBC7F}"/>
              </a:ext>
            </a:extLst>
          </p:cNvPr>
          <p:cNvSpPr/>
          <p:nvPr/>
        </p:nvSpPr>
        <p:spPr>
          <a:xfrm>
            <a:off x="3514641" y="2728446"/>
            <a:ext cx="5053224" cy="1608525"/>
          </a:xfrm>
          <a:prstGeom prst="round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pic>
        <p:nvPicPr>
          <p:cNvPr id="66" name="Picture 65">
            <a:extLst>
              <a:ext uri="{FF2B5EF4-FFF2-40B4-BE49-F238E27FC236}">
                <a16:creationId xmlns:a16="http://schemas.microsoft.com/office/drawing/2014/main" id="{9F57714C-4BF4-0848-9576-51E2AE8467BE}"/>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3743428" y="3303107"/>
            <a:ext cx="2301386" cy="763154"/>
          </a:xfrm>
          <a:prstGeom prst="rect">
            <a:avLst/>
          </a:prstGeom>
        </p:spPr>
      </p:pic>
      <p:sp>
        <p:nvSpPr>
          <p:cNvPr id="68" name="TextBox 67">
            <a:extLst>
              <a:ext uri="{FF2B5EF4-FFF2-40B4-BE49-F238E27FC236}">
                <a16:creationId xmlns:a16="http://schemas.microsoft.com/office/drawing/2014/main" id="{5805FC72-7BDD-0644-9C2A-DD74FCFA7A96}"/>
              </a:ext>
            </a:extLst>
          </p:cNvPr>
          <p:cNvSpPr txBox="1"/>
          <p:nvPr/>
        </p:nvSpPr>
        <p:spPr>
          <a:xfrm>
            <a:off x="3891443" y="2815519"/>
            <a:ext cx="4095993" cy="379656"/>
          </a:xfrm>
          <a:prstGeom prst="rect">
            <a:avLst/>
          </a:prstGeom>
          <a:noFill/>
        </p:spPr>
        <p:txBody>
          <a:bodyPr wrap="none" rtlCol="0">
            <a:spAutoFit/>
          </a:bodyPr>
          <a:lstStyle/>
          <a:p>
            <a:r>
              <a:rPr lang="en-US" sz="1867" dirty="0"/>
              <a:t>Iterative Delivery for Value Delivery </a:t>
            </a:r>
          </a:p>
        </p:txBody>
      </p:sp>
      <p:sp>
        <p:nvSpPr>
          <p:cNvPr id="3" name="Cube 2">
            <a:extLst>
              <a:ext uri="{FF2B5EF4-FFF2-40B4-BE49-F238E27FC236}">
                <a16:creationId xmlns:a16="http://schemas.microsoft.com/office/drawing/2014/main" id="{C5B9041E-E9EC-6648-977A-67B32CEF1451}"/>
              </a:ext>
            </a:extLst>
          </p:cNvPr>
          <p:cNvSpPr/>
          <p:nvPr/>
        </p:nvSpPr>
        <p:spPr>
          <a:xfrm>
            <a:off x="6638859" y="3338772"/>
            <a:ext cx="1052771" cy="763179"/>
          </a:xfrm>
          <a:prstGeom prst="cub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Business Outcomes</a:t>
            </a:r>
          </a:p>
        </p:txBody>
      </p:sp>
    </p:spTree>
    <p:extLst>
      <p:ext uri="{BB962C8B-B14F-4D97-AF65-F5344CB8AC3E}">
        <p14:creationId xmlns:p14="http://schemas.microsoft.com/office/powerpoint/2010/main" val="235141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22863E-73FC-48AF-B98D-90E408489217}"/>
              </a:ext>
            </a:extLst>
          </p:cNvPr>
          <p:cNvSpPr/>
          <p:nvPr/>
        </p:nvSpPr>
        <p:spPr>
          <a:xfrm>
            <a:off x="10113998" y="2332434"/>
            <a:ext cx="1999631" cy="4223413"/>
          </a:xfrm>
          <a:prstGeom prst="rect">
            <a:avLst/>
          </a:prstGeom>
          <a:gradFill flip="none" rotWithShape="1">
            <a:gsLst>
              <a:gs pos="100000">
                <a:srgbClr val="CAEEE8"/>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2DCFE0E-63A8-499B-BED5-31233C36374F}"/>
              </a:ext>
            </a:extLst>
          </p:cNvPr>
          <p:cNvSpPr/>
          <p:nvPr/>
        </p:nvSpPr>
        <p:spPr>
          <a:xfrm>
            <a:off x="8116339" y="2332434"/>
            <a:ext cx="1999631" cy="4223413"/>
          </a:xfrm>
          <a:prstGeom prst="rect">
            <a:avLst/>
          </a:prstGeom>
          <a:gradFill flip="none" rotWithShape="1">
            <a:gsLst>
              <a:gs pos="100000">
                <a:schemeClr val="accent5">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C0D66C7-0A6F-456E-8B8E-E1CF1C0D601D}"/>
              </a:ext>
            </a:extLst>
          </p:cNvPr>
          <p:cNvSpPr/>
          <p:nvPr/>
        </p:nvSpPr>
        <p:spPr>
          <a:xfrm>
            <a:off x="6118682" y="2332434"/>
            <a:ext cx="1999631" cy="4223413"/>
          </a:xfrm>
          <a:prstGeom prst="rect">
            <a:avLst/>
          </a:prstGeom>
          <a:gradFill flip="none" rotWithShape="1">
            <a:gsLst>
              <a:gs pos="100000">
                <a:schemeClr val="accent2">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66E3535-39C2-4DBA-B35E-99F3B4DBA3D4}"/>
              </a:ext>
            </a:extLst>
          </p:cNvPr>
          <p:cNvSpPr/>
          <p:nvPr/>
        </p:nvSpPr>
        <p:spPr>
          <a:xfrm>
            <a:off x="4121023" y="2332434"/>
            <a:ext cx="1999631" cy="307777"/>
          </a:xfrm>
          <a:prstGeom prst="rect">
            <a:avLst/>
          </a:prstGeom>
        </p:spPr>
        <p:txBody>
          <a:bodyPr wrap="square">
            <a:spAutoFit/>
          </a:bodyPr>
          <a:lstStyle/>
          <a:p>
            <a:pPr algn="ctr"/>
            <a:endPar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11">
            <a:extLst>
              <a:ext uri="{FF2B5EF4-FFF2-40B4-BE49-F238E27FC236}">
                <a16:creationId xmlns:a16="http://schemas.microsoft.com/office/drawing/2014/main" id="{8E63E26D-D4AF-4AD7-9C27-1223AFE33E2D}"/>
              </a:ext>
            </a:extLst>
          </p:cNvPr>
          <p:cNvSpPr/>
          <p:nvPr/>
        </p:nvSpPr>
        <p:spPr>
          <a:xfrm>
            <a:off x="2123366" y="2332434"/>
            <a:ext cx="1999631" cy="4223413"/>
          </a:xfrm>
          <a:prstGeom prst="rect">
            <a:avLst/>
          </a:prstGeom>
          <a:gradFill flip="none" rotWithShape="1">
            <a:gsLst>
              <a:gs pos="100000">
                <a:schemeClr val="accent1">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CE29FC8-7C96-4989-A863-36F850726D9A}"/>
              </a:ext>
            </a:extLst>
          </p:cNvPr>
          <p:cNvSpPr/>
          <p:nvPr/>
        </p:nvSpPr>
        <p:spPr>
          <a:xfrm>
            <a:off x="125707" y="2332434"/>
            <a:ext cx="1999631" cy="4223413"/>
          </a:xfrm>
          <a:prstGeom prst="rect">
            <a:avLst/>
          </a:prstGeom>
          <a:gradFill flip="none" rotWithShape="1">
            <a:gsLst>
              <a:gs pos="100000">
                <a:schemeClr val="accent3">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3D12154C-6224-40FC-B81D-BA33290FC8F3}"/>
              </a:ext>
            </a:extLst>
          </p:cNvPr>
          <p:cNvSpPr/>
          <p:nvPr/>
        </p:nvSpPr>
        <p:spPr>
          <a:xfrm>
            <a:off x="10249332" y="1615341"/>
            <a:ext cx="1905000" cy="735731"/>
          </a:xfrm>
          <a:prstGeom prst="roundRect">
            <a:avLst/>
          </a:prstGeom>
          <a:solidFill>
            <a:srgbClr val="5DCAB9"/>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81DF26E4-999E-48F8-BE2A-8B824CA1C058}"/>
              </a:ext>
            </a:extLst>
          </p:cNvPr>
          <p:cNvSpPr/>
          <p:nvPr/>
        </p:nvSpPr>
        <p:spPr>
          <a:xfrm>
            <a:off x="8245184" y="1615341"/>
            <a:ext cx="1905000" cy="735731"/>
          </a:xfrm>
          <a:prstGeom prst="roundRect">
            <a:avLst/>
          </a:prstGeom>
          <a:solidFill>
            <a:schemeClr val="accent5">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0458C63B-D386-4DD2-9C97-11D0D777F83D}"/>
              </a:ext>
            </a:extLst>
          </p:cNvPr>
          <p:cNvSpPr/>
          <p:nvPr/>
        </p:nvSpPr>
        <p:spPr>
          <a:xfrm>
            <a:off x="6241039" y="1615341"/>
            <a:ext cx="1905000" cy="735731"/>
          </a:xfrm>
          <a:prstGeom prst="roundRect">
            <a:avLst/>
          </a:prstGeom>
          <a:solidFill>
            <a:schemeClr val="accent2">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C31A2C0B-FC9B-4DE1-A7E3-FE6E12202503}"/>
              </a:ext>
            </a:extLst>
          </p:cNvPr>
          <p:cNvSpPr/>
          <p:nvPr/>
        </p:nvSpPr>
        <p:spPr>
          <a:xfrm>
            <a:off x="4236892" y="1615341"/>
            <a:ext cx="1905000" cy="735731"/>
          </a:xfrm>
          <a:prstGeom prst="roundRect">
            <a:avLst/>
          </a:prstGeom>
          <a:solidFill>
            <a:schemeClr val="accent4">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EC3F482B-C010-42BB-AB72-CC67CCF4FF80}"/>
              </a:ext>
            </a:extLst>
          </p:cNvPr>
          <p:cNvSpPr/>
          <p:nvPr/>
        </p:nvSpPr>
        <p:spPr>
          <a:xfrm>
            <a:off x="2232747" y="1615341"/>
            <a:ext cx="1905000" cy="735731"/>
          </a:xfrm>
          <a:prstGeom prst="roundRect">
            <a:avLst/>
          </a:prstGeom>
          <a:solidFill>
            <a:schemeClr val="accent1">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F98E7180-CAB3-40CB-80CF-004D5E91A53E}"/>
              </a:ext>
            </a:extLst>
          </p:cNvPr>
          <p:cNvSpPr/>
          <p:nvPr/>
        </p:nvSpPr>
        <p:spPr>
          <a:xfrm>
            <a:off x="228600" y="1615341"/>
            <a:ext cx="1905000" cy="735731"/>
          </a:xfrm>
          <a:prstGeom prst="roundRect">
            <a:avLst/>
          </a:prstGeom>
          <a:solidFill>
            <a:schemeClr val="accent3">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0C2A0F05-BC60-4F17-AB5E-D953BFEA08D5}"/>
              </a:ext>
            </a:extLst>
          </p:cNvPr>
          <p:cNvSpPr/>
          <p:nvPr/>
        </p:nvSpPr>
        <p:spPr>
          <a:xfrm>
            <a:off x="4120427" y="1751383"/>
            <a:ext cx="1905000" cy="735731"/>
          </a:xfrm>
          <a:prstGeom prst="roundRect">
            <a:avLst/>
          </a:prstGeom>
          <a:solidFill>
            <a:schemeClr val="accent4"/>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13A2B6E9-E994-4BBA-A55B-7B60EA313EA4}"/>
              </a:ext>
            </a:extLst>
          </p:cNvPr>
          <p:cNvSpPr/>
          <p:nvPr/>
        </p:nvSpPr>
        <p:spPr>
          <a:xfrm>
            <a:off x="2127095" y="1751383"/>
            <a:ext cx="1905000" cy="735731"/>
          </a:xfrm>
          <a:prstGeom prst="roundRect">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1C2AFA92-38BC-41E8-A22D-82F126118A22}"/>
              </a:ext>
            </a:extLst>
          </p:cNvPr>
          <p:cNvSpPr/>
          <p:nvPr/>
        </p:nvSpPr>
        <p:spPr>
          <a:xfrm>
            <a:off x="133763" y="1751383"/>
            <a:ext cx="1905000" cy="735731"/>
          </a:xfrm>
          <a:prstGeom prst="roundRect">
            <a:avLst/>
          </a:prstGeom>
          <a:solidFill>
            <a:schemeClr val="accent3"/>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E69CF30F-FC17-418D-9F3A-F12452FA2381}"/>
              </a:ext>
            </a:extLst>
          </p:cNvPr>
          <p:cNvSpPr/>
          <p:nvPr/>
        </p:nvSpPr>
        <p:spPr>
          <a:xfrm>
            <a:off x="6113759" y="1751383"/>
            <a:ext cx="1905000" cy="735731"/>
          </a:xfrm>
          <a:prstGeom prst="roundRect">
            <a:avLst/>
          </a:prstGeom>
          <a:solidFill>
            <a:schemeClr val="accent2"/>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A057B98C-A2E5-4D2A-B39D-B66498DB5C07}"/>
              </a:ext>
            </a:extLst>
          </p:cNvPr>
          <p:cNvSpPr/>
          <p:nvPr/>
        </p:nvSpPr>
        <p:spPr>
          <a:xfrm>
            <a:off x="8107091" y="1751383"/>
            <a:ext cx="1905000" cy="735731"/>
          </a:xfrm>
          <a:prstGeom prst="roundRect">
            <a:avLst/>
          </a:prstGeom>
          <a:solidFill>
            <a:schemeClr val="accent5"/>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2BAF9D53-60D4-440E-ABA5-8B32FBFD9380}"/>
              </a:ext>
            </a:extLst>
          </p:cNvPr>
          <p:cNvSpPr/>
          <p:nvPr/>
        </p:nvSpPr>
        <p:spPr>
          <a:xfrm>
            <a:off x="10100424" y="1751383"/>
            <a:ext cx="1905000" cy="735731"/>
          </a:xfrm>
          <a:prstGeom prst="roundRect">
            <a:avLst/>
          </a:prstGeom>
          <a:solidFill>
            <a:srgbClr val="00747B"/>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F838E99-568E-45AD-9F6C-137BD3CF1C1C}"/>
              </a:ext>
            </a:extLst>
          </p:cNvPr>
          <p:cNvGrpSpPr/>
          <p:nvPr/>
        </p:nvGrpSpPr>
        <p:grpSpPr>
          <a:xfrm>
            <a:off x="1058501" y="2546541"/>
            <a:ext cx="9994425" cy="987243"/>
            <a:chOff x="734096" y="3232890"/>
            <a:chExt cx="7614537" cy="782389"/>
          </a:xfrm>
        </p:grpSpPr>
        <p:cxnSp>
          <p:nvCxnSpPr>
            <p:cNvPr id="27" name="Straight Connector 26">
              <a:extLst>
                <a:ext uri="{FF2B5EF4-FFF2-40B4-BE49-F238E27FC236}">
                  <a16:creationId xmlns:a16="http://schemas.microsoft.com/office/drawing/2014/main" id="{05CF6EBE-5F13-466D-A87F-573CDCE7F11C}"/>
                </a:ext>
              </a:extLst>
            </p:cNvPr>
            <p:cNvCxnSpPr/>
            <p:nvPr/>
          </p:nvCxnSpPr>
          <p:spPr>
            <a:xfrm flipH="1">
              <a:off x="6820479" y="3285559"/>
              <a:ext cx="0" cy="729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DF2C73F-25BF-40C2-A8AF-A6A4EC2C4F10}"/>
                </a:ext>
              </a:extLst>
            </p:cNvPr>
            <p:cNvCxnSpPr/>
            <p:nvPr/>
          </p:nvCxnSpPr>
          <p:spPr>
            <a:xfrm flipH="1">
              <a:off x="2269873" y="3232890"/>
              <a:ext cx="0" cy="727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45B023-438F-4BE4-A478-6BC0C54EBB9F}"/>
                </a:ext>
              </a:extLst>
            </p:cNvPr>
            <p:cNvCxnSpPr/>
            <p:nvPr/>
          </p:nvCxnSpPr>
          <p:spPr>
            <a:xfrm flipH="1">
              <a:off x="3767965" y="3262846"/>
              <a:ext cx="0" cy="727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E843DE-B748-47FF-AA0E-31B9FF617C76}"/>
                </a:ext>
              </a:extLst>
            </p:cNvPr>
            <p:cNvCxnSpPr/>
            <p:nvPr/>
          </p:nvCxnSpPr>
          <p:spPr>
            <a:xfrm flipH="1">
              <a:off x="5309521" y="3267522"/>
              <a:ext cx="0" cy="727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8ED213-D9E6-4524-A9B6-CE0AF195E40E}"/>
                </a:ext>
              </a:extLst>
            </p:cNvPr>
            <p:cNvCxnSpPr/>
            <p:nvPr/>
          </p:nvCxnSpPr>
          <p:spPr>
            <a:xfrm flipH="1">
              <a:off x="8348633" y="3267489"/>
              <a:ext cx="0" cy="727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30B1C6-F866-448C-BE77-96D6AB734AD4}"/>
                </a:ext>
              </a:extLst>
            </p:cNvPr>
            <p:cNvCxnSpPr/>
            <p:nvPr/>
          </p:nvCxnSpPr>
          <p:spPr>
            <a:xfrm flipH="1">
              <a:off x="734096" y="3245088"/>
              <a:ext cx="0" cy="7275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949E4C0-88BB-4E95-B88F-5CF0D1437FC8}"/>
              </a:ext>
            </a:extLst>
          </p:cNvPr>
          <p:cNvGrpSpPr/>
          <p:nvPr/>
        </p:nvGrpSpPr>
        <p:grpSpPr>
          <a:xfrm>
            <a:off x="2228237" y="2494179"/>
            <a:ext cx="2041075" cy="1295736"/>
            <a:chOff x="103963" y="3289226"/>
            <a:chExt cx="1550347" cy="1023764"/>
          </a:xfrm>
        </p:grpSpPr>
        <p:sp>
          <p:nvSpPr>
            <p:cNvPr id="34" name="Freeform 105">
              <a:extLst>
                <a:ext uri="{FF2B5EF4-FFF2-40B4-BE49-F238E27FC236}">
                  <a16:creationId xmlns:a16="http://schemas.microsoft.com/office/drawing/2014/main" id="{9422D6D5-26F9-41BA-A112-4D1011CD701B}"/>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35" name="Freeform 106">
              <a:extLst>
                <a:ext uri="{FF2B5EF4-FFF2-40B4-BE49-F238E27FC236}">
                  <a16:creationId xmlns:a16="http://schemas.microsoft.com/office/drawing/2014/main" id="{89B07856-77CC-49D4-9EBF-923F63CC76C1}"/>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D37FACA8-577C-4E69-BE99-A608DB3CEDB7}"/>
              </a:ext>
            </a:extLst>
          </p:cNvPr>
          <p:cNvGrpSpPr/>
          <p:nvPr/>
        </p:nvGrpSpPr>
        <p:grpSpPr>
          <a:xfrm>
            <a:off x="228600" y="2514264"/>
            <a:ext cx="2041075" cy="1295736"/>
            <a:chOff x="103963" y="3289226"/>
            <a:chExt cx="1550347" cy="1023764"/>
          </a:xfrm>
        </p:grpSpPr>
        <p:sp>
          <p:nvSpPr>
            <p:cNvPr id="37" name="Freeform 114">
              <a:extLst>
                <a:ext uri="{FF2B5EF4-FFF2-40B4-BE49-F238E27FC236}">
                  <a16:creationId xmlns:a16="http://schemas.microsoft.com/office/drawing/2014/main" id="{0F06C377-B7D8-4E6E-802E-B7A3D13E43BE}"/>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38" name="Freeform 115">
              <a:extLst>
                <a:ext uri="{FF2B5EF4-FFF2-40B4-BE49-F238E27FC236}">
                  <a16:creationId xmlns:a16="http://schemas.microsoft.com/office/drawing/2014/main" id="{7A5714BA-DF26-4358-A0C3-F72953ADD811}"/>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11D76DEE-0526-4A8C-A088-38256F52D06E}"/>
              </a:ext>
            </a:extLst>
          </p:cNvPr>
          <p:cNvGrpSpPr/>
          <p:nvPr/>
        </p:nvGrpSpPr>
        <p:grpSpPr>
          <a:xfrm>
            <a:off x="6229559" y="2458919"/>
            <a:ext cx="2041075" cy="1295736"/>
            <a:chOff x="103963" y="3289226"/>
            <a:chExt cx="1550347" cy="1023764"/>
          </a:xfrm>
        </p:grpSpPr>
        <p:sp>
          <p:nvSpPr>
            <p:cNvPr id="40" name="Freeform 120">
              <a:extLst>
                <a:ext uri="{FF2B5EF4-FFF2-40B4-BE49-F238E27FC236}">
                  <a16:creationId xmlns:a16="http://schemas.microsoft.com/office/drawing/2014/main" id="{C9543005-5C8E-47F7-814D-50332D0E7632}"/>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41" name="Freeform 128">
              <a:extLst>
                <a:ext uri="{FF2B5EF4-FFF2-40B4-BE49-F238E27FC236}">
                  <a16:creationId xmlns:a16="http://schemas.microsoft.com/office/drawing/2014/main" id="{62C1A1DA-C513-4297-B27D-6344772CD266}"/>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20645228-6CAA-4863-9C0F-521F4BCD181D}"/>
              </a:ext>
            </a:extLst>
          </p:cNvPr>
          <p:cNvGrpSpPr/>
          <p:nvPr/>
        </p:nvGrpSpPr>
        <p:grpSpPr>
          <a:xfrm>
            <a:off x="4229921" y="2479004"/>
            <a:ext cx="2041075" cy="1295736"/>
            <a:chOff x="103963" y="3289226"/>
            <a:chExt cx="1550347" cy="1023764"/>
          </a:xfrm>
        </p:grpSpPr>
        <p:sp>
          <p:nvSpPr>
            <p:cNvPr id="43" name="Freeform 130">
              <a:extLst>
                <a:ext uri="{FF2B5EF4-FFF2-40B4-BE49-F238E27FC236}">
                  <a16:creationId xmlns:a16="http://schemas.microsoft.com/office/drawing/2014/main" id="{6C69581D-E5A6-4E01-B38A-B8E5A1E76BC4}"/>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44" name="Freeform 134">
              <a:extLst>
                <a:ext uri="{FF2B5EF4-FFF2-40B4-BE49-F238E27FC236}">
                  <a16:creationId xmlns:a16="http://schemas.microsoft.com/office/drawing/2014/main" id="{760714B7-6FC4-4E38-ACE9-61787D8E3DB5}"/>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3072FB7F-C48D-4610-98BF-C61E91F30BB3}"/>
              </a:ext>
            </a:extLst>
          </p:cNvPr>
          <p:cNvGrpSpPr/>
          <p:nvPr/>
        </p:nvGrpSpPr>
        <p:grpSpPr>
          <a:xfrm>
            <a:off x="10227125" y="2423775"/>
            <a:ext cx="2041075" cy="1295736"/>
            <a:chOff x="103963" y="3289226"/>
            <a:chExt cx="1550347" cy="1023764"/>
          </a:xfrm>
        </p:grpSpPr>
        <p:sp>
          <p:nvSpPr>
            <p:cNvPr id="46" name="Freeform 136">
              <a:extLst>
                <a:ext uri="{FF2B5EF4-FFF2-40B4-BE49-F238E27FC236}">
                  <a16:creationId xmlns:a16="http://schemas.microsoft.com/office/drawing/2014/main" id="{A6290E77-A6F9-4DCF-B05E-6186DBD6F1C8}"/>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47" name="Freeform 137">
              <a:extLst>
                <a:ext uri="{FF2B5EF4-FFF2-40B4-BE49-F238E27FC236}">
                  <a16:creationId xmlns:a16="http://schemas.microsoft.com/office/drawing/2014/main" id="{91EF2EE9-03E9-4DCE-AE49-40A145E7487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CCDF835B-5D44-4A66-9B90-224D11426C29}"/>
              </a:ext>
            </a:extLst>
          </p:cNvPr>
          <p:cNvGrpSpPr/>
          <p:nvPr/>
        </p:nvGrpSpPr>
        <p:grpSpPr>
          <a:xfrm>
            <a:off x="8227489" y="2443860"/>
            <a:ext cx="2041075" cy="1295736"/>
            <a:chOff x="103963" y="3289226"/>
            <a:chExt cx="1550347" cy="1023764"/>
          </a:xfrm>
        </p:grpSpPr>
        <p:sp>
          <p:nvSpPr>
            <p:cNvPr id="49" name="Freeform 139">
              <a:extLst>
                <a:ext uri="{FF2B5EF4-FFF2-40B4-BE49-F238E27FC236}">
                  <a16:creationId xmlns:a16="http://schemas.microsoft.com/office/drawing/2014/main" id="{08C0FFEB-46F8-43EB-8B12-44B276400BF0}"/>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sp>
          <p:nvSpPr>
            <p:cNvPr id="50" name="Freeform 140">
              <a:extLst>
                <a:ext uri="{FF2B5EF4-FFF2-40B4-BE49-F238E27FC236}">
                  <a16:creationId xmlns:a16="http://schemas.microsoft.com/office/drawing/2014/main" id="{98982359-FEE7-47D4-93EA-C24FD9E29CD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cs typeface="Arial" panose="020B0604020202020204" pitchFamily="34" charset="0"/>
              </a:endParaRPr>
            </a:p>
          </p:txBody>
        </p:sp>
      </p:grpSp>
      <p:sp>
        <p:nvSpPr>
          <p:cNvPr id="65" name="Oval 64">
            <a:extLst>
              <a:ext uri="{FF2B5EF4-FFF2-40B4-BE49-F238E27FC236}">
                <a16:creationId xmlns:a16="http://schemas.microsoft.com/office/drawing/2014/main" id="{9C48CB6D-79C2-4F85-AC98-504B590E0F61}"/>
              </a:ext>
            </a:extLst>
          </p:cNvPr>
          <p:cNvSpPr/>
          <p:nvPr/>
        </p:nvSpPr>
        <p:spPr>
          <a:xfrm>
            <a:off x="10962442" y="2513279"/>
            <a:ext cx="180967" cy="182880"/>
          </a:xfrm>
          <a:prstGeom prst="ellipse">
            <a:avLst/>
          </a:prstGeom>
          <a:solidFill>
            <a:srgbClr val="003B3E"/>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B7FC8433-E31B-4230-93B5-538FE037D489}"/>
              </a:ext>
            </a:extLst>
          </p:cNvPr>
          <p:cNvSpPr/>
          <p:nvPr/>
        </p:nvSpPr>
        <p:spPr>
          <a:xfrm>
            <a:off x="8965306" y="2513279"/>
            <a:ext cx="180967" cy="182880"/>
          </a:xfrm>
          <a:prstGeom prst="ellipse">
            <a:avLst/>
          </a:prstGeom>
          <a:solidFill>
            <a:schemeClr val="accent5">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56FED773-F096-42F1-8473-CFEF541FE8D1}"/>
              </a:ext>
            </a:extLst>
          </p:cNvPr>
          <p:cNvSpPr/>
          <p:nvPr/>
        </p:nvSpPr>
        <p:spPr>
          <a:xfrm>
            <a:off x="6968174" y="2513279"/>
            <a:ext cx="180967" cy="182880"/>
          </a:xfrm>
          <a:prstGeom prst="ellipse">
            <a:avLst/>
          </a:prstGeom>
          <a:solidFill>
            <a:schemeClr val="accent2">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86DB5645-14B0-43D3-B90A-F63B6E34CB3A}"/>
              </a:ext>
            </a:extLst>
          </p:cNvPr>
          <p:cNvSpPr/>
          <p:nvPr/>
        </p:nvSpPr>
        <p:spPr>
          <a:xfrm>
            <a:off x="4971041" y="2513279"/>
            <a:ext cx="180967" cy="182880"/>
          </a:xfrm>
          <a:prstGeom prst="ellipse">
            <a:avLst/>
          </a:prstGeom>
          <a:solidFill>
            <a:schemeClr val="accent4">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CE312543-0761-4ADC-8D18-C34328735742}"/>
              </a:ext>
            </a:extLst>
          </p:cNvPr>
          <p:cNvSpPr/>
          <p:nvPr/>
        </p:nvSpPr>
        <p:spPr>
          <a:xfrm>
            <a:off x="2973907" y="2513279"/>
            <a:ext cx="180967" cy="182880"/>
          </a:xfrm>
          <a:prstGeom prst="ellipse">
            <a:avLst/>
          </a:prstGeom>
          <a:solidFill>
            <a:schemeClr val="accent1">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6C99B611-9CB7-48C7-A568-272DF705751E}"/>
              </a:ext>
            </a:extLst>
          </p:cNvPr>
          <p:cNvSpPr/>
          <p:nvPr/>
        </p:nvSpPr>
        <p:spPr>
          <a:xfrm>
            <a:off x="976774" y="2513279"/>
            <a:ext cx="180967" cy="182880"/>
          </a:xfrm>
          <a:prstGeom prst="ellipse">
            <a:avLst/>
          </a:prstGeom>
          <a:solidFill>
            <a:schemeClr val="accent3">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5" name="Straight Connector 84">
            <a:extLst>
              <a:ext uri="{FF2B5EF4-FFF2-40B4-BE49-F238E27FC236}">
                <a16:creationId xmlns:a16="http://schemas.microsoft.com/office/drawing/2014/main" id="{722A3941-EA8E-451E-96D2-DF149489EA4A}"/>
              </a:ext>
            </a:extLst>
          </p:cNvPr>
          <p:cNvCxnSpPr/>
          <p:nvPr/>
        </p:nvCxnSpPr>
        <p:spPr>
          <a:xfrm>
            <a:off x="133764" y="6555847"/>
            <a:ext cx="11979865" cy="0"/>
          </a:xfrm>
          <a:prstGeom prst="line">
            <a:avLst/>
          </a:prstGeom>
          <a:ln w="38100">
            <a:solidFill>
              <a:srgbClr val="00747B"/>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A41329-DA77-4241-B18F-9415C6802169}"/>
              </a:ext>
            </a:extLst>
          </p:cNvPr>
          <p:cNvSpPr>
            <a:spLocks noGrp="1"/>
          </p:cNvSpPr>
          <p:nvPr>
            <p:ph type="title"/>
          </p:nvPr>
        </p:nvSpPr>
        <p:spPr/>
        <p:txBody>
          <a:bodyPr vert="horz" lIns="121920" tIns="60960" rIns="121920" bIns="60960" rtlCol="0" anchor="t">
            <a:noAutofit/>
          </a:bodyPr>
          <a:lstStyle/>
          <a:p>
            <a:r>
              <a:rPr lang="en-US" sz="4267" b="1" dirty="0">
                <a:solidFill>
                  <a:schemeClr val="accent6">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Chime Housekeeping Items</a:t>
            </a:r>
          </a:p>
        </p:txBody>
      </p:sp>
      <p:sp>
        <p:nvSpPr>
          <p:cNvPr id="4" name="TextBox 3">
            <a:extLst>
              <a:ext uri="{FF2B5EF4-FFF2-40B4-BE49-F238E27FC236}">
                <a16:creationId xmlns:a16="http://schemas.microsoft.com/office/drawing/2014/main" id="{87CC1F29-5AB8-466F-91A5-A030042404F6}"/>
              </a:ext>
            </a:extLst>
          </p:cNvPr>
          <p:cNvSpPr txBox="1"/>
          <p:nvPr/>
        </p:nvSpPr>
        <p:spPr>
          <a:xfrm>
            <a:off x="8158655" y="4012050"/>
            <a:ext cx="1959435" cy="861774"/>
          </a:xfrm>
          <a:prstGeom prst="rect">
            <a:avLst/>
          </a:prstGeom>
          <a:noFill/>
        </p:spPr>
        <p:txBody>
          <a:bodyPr wrap="square" lIns="0" tIns="0" rIns="0" bIns="0" rtlCol="0">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Add a ‘thumbs up’ in the Chime chat to validate/agree with a topic or question!</a:t>
            </a:r>
          </a:p>
        </p:txBody>
      </p:sp>
      <p:sp>
        <p:nvSpPr>
          <p:cNvPr id="86" name="Rectangle 85">
            <a:extLst>
              <a:ext uri="{FF2B5EF4-FFF2-40B4-BE49-F238E27FC236}">
                <a16:creationId xmlns:a16="http://schemas.microsoft.com/office/drawing/2014/main" id="{7F4E212B-16FE-40C4-9861-2ACC34C40319}"/>
              </a:ext>
            </a:extLst>
          </p:cNvPr>
          <p:cNvSpPr/>
          <p:nvPr/>
        </p:nvSpPr>
        <p:spPr>
          <a:xfrm>
            <a:off x="133763" y="4012050"/>
            <a:ext cx="1942268" cy="1169551"/>
          </a:xfrm>
          <a:prstGeom prst="rect">
            <a:avLst/>
          </a:prstGeom>
        </p:spPr>
        <p:txBody>
          <a:bodyPr wrap="square">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Have a question? </a:t>
            </a:r>
          </a:p>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Send it via the chat feature in Chime and we will create a parking lot!</a:t>
            </a:r>
          </a:p>
        </p:txBody>
      </p:sp>
      <p:sp>
        <p:nvSpPr>
          <p:cNvPr id="87" name="Rectangle 86">
            <a:extLst>
              <a:ext uri="{FF2B5EF4-FFF2-40B4-BE49-F238E27FC236}">
                <a16:creationId xmlns:a16="http://schemas.microsoft.com/office/drawing/2014/main" id="{EC7974DA-DD1F-4938-B032-A56D104E464C}"/>
              </a:ext>
            </a:extLst>
          </p:cNvPr>
          <p:cNvSpPr/>
          <p:nvPr/>
        </p:nvSpPr>
        <p:spPr>
          <a:xfrm>
            <a:off x="2105891" y="4012050"/>
            <a:ext cx="2017104" cy="954107"/>
          </a:xfrm>
          <a:prstGeom prst="rect">
            <a:avLst/>
          </a:prstGeom>
        </p:spPr>
        <p:txBody>
          <a:bodyPr wrap="square">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If you are not speaking please mute your line to decrease background noise!</a:t>
            </a:r>
          </a:p>
        </p:txBody>
      </p:sp>
      <p:sp>
        <p:nvSpPr>
          <p:cNvPr id="88" name="Rectangle 87">
            <a:extLst>
              <a:ext uri="{FF2B5EF4-FFF2-40B4-BE49-F238E27FC236}">
                <a16:creationId xmlns:a16="http://schemas.microsoft.com/office/drawing/2014/main" id="{D213B6F5-CB8D-4044-AEA8-12F224C56AD8}"/>
              </a:ext>
            </a:extLst>
          </p:cNvPr>
          <p:cNvSpPr/>
          <p:nvPr/>
        </p:nvSpPr>
        <p:spPr>
          <a:xfrm>
            <a:off x="4122995" y="4012050"/>
            <a:ext cx="1973007" cy="954107"/>
          </a:xfrm>
          <a:prstGeom prst="rect">
            <a:avLst/>
          </a:prstGeom>
        </p:spPr>
        <p:txBody>
          <a:bodyPr wrap="square">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Use the ‘raise hand’ feature in Chime during a topic if you have input! </a:t>
            </a:r>
          </a:p>
        </p:txBody>
      </p:sp>
      <p:sp>
        <p:nvSpPr>
          <p:cNvPr id="89" name="Rectangle 88">
            <a:extLst>
              <a:ext uri="{FF2B5EF4-FFF2-40B4-BE49-F238E27FC236}">
                <a16:creationId xmlns:a16="http://schemas.microsoft.com/office/drawing/2014/main" id="{BAA7AAEB-D5B5-4543-8FBC-5DA53962E259}"/>
              </a:ext>
            </a:extLst>
          </p:cNvPr>
          <p:cNvSpPr/>
          <p:nvPr/>
        </p:nvSpPr>
        <p:spPr>
          <a:xfrm>
            <a:off x="6181555" y="4012050"/>
            <a:ext cx="1959435" cy="954107"/>
          </a:xfrm>
          <a:prstGeom prst="rect">
            <a:avLst/>
          </a:prstGeom>
        </p:spPr>
        <p:txBody>
          <a:bodyPr wrap="square">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Let’s embrace this virtual meeting – if </a:t>
            </a:r>
            <a:r>
              <a:rPr lang="en-US" sz="1400" b="1">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you are able </a:t>
            </a: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to, turn on your video</a:t>
            </a:r>
            <a:r>
              <a:rPr lang="en-US" sz="1400" b="1" dirty="0">
                <a:solidFill>
                  <a:schemeClr val="accent2">
                    <a:lumMod val="50000"/>
                  </a:schemeClr>
                </a:solidFill>
                <a:cs typeface="Arial" panose="020B0604020202020204" pitchFamily="34" charset="0"/>
              </a:rPr>
              <a:t>!</a:t>
            </a:r>
          </a:p>
        </p:txBody>
      </p:sp>
      <p:sp>
        <p:nvSpPr>
          <p:cNvPr id="90" name="Rectangle 89">
            <a:extLst>
              <a:ext uri="{FF2B5EF4-FFF2-40B4-BE49-F238E27FC236}">
                <a16:creationId xmlns:a16="http://schemas.microsoft.com/office/drawing/2014/main" id="{38BF67E3-5A94-4798-8979-3E4511BB29C8}"/>
              </a:ext>
            </a:extLst>
          </p:cNvPr>
          <p:cNvSpPr/>
          <p:nvPr/>
        </p:nvSpPr>
        <p:spPr>
          <a:xfrm>
            <a:off x="10133635" y="4012050"/>
            <a:ext cx="1978020" cy="954107"/>
          </a:xfrm>
          <a:prstGeom prst="rect">
            <a:avLst/>
          </a:prstGeom>
        </p:spPr>
        <p:txBody>
          <a:bodyPr wrap="square">
            <a:spAutoFit/>
          </a:bodyPr>
          <a:lstStyle/>
          <a:p>
            <a:pPr algn="ctr"/>
            <a:r>
              <a:rPr lang="en-US" sz="1400" b="1" dirty="0">
                <a:solidFill>
                  <a:schemeClr val="accent3">
                    <a:lumMod val="50000"/>
                  </a:schemeClr>
                </a:solidFill>
                <a:latin typeface="Amazon Ember" panose="020B0603020204020204" pitchFamily="34" charset="0"/>
                <a:ea typeface="Amazon Ember" panose="020B0603020204020204" pitchFamily="34" charset="0"/>
                <a:cs typeface="Amazon Ember" panose="020B0603020204020204" pitchFamily="34" charset="0"/>
              </a:rPr>
              <a:t>Please be patient with any connectivity issues we may experience!</a:t>
            </a:r>
            <a:endParaRPr lang="en-US" sz="1400" b="1" dirty="0">
              <a:solidFill>
                <a:srgbClr val="003336"/>
              </a:solidFill>
              <a:cs typeface="Arial" panose="020B0604020202020204" pitchFamily="34" charset="0"/>
            </a:endParaRPr>
          </a:p>
        </p:txBody>
      </p:sp>
      <p:pic>
        <p:nvPicPr>
          <p:cNvPr id="92" name="Picture 91">
            <a:extLst>
              <a:ext uri="{FF2B5EF4-FFF2-40B4-BE49-F238E27FC236}">
                <a16:creationId xmlns:a16="http://schemas.microsoft.com/office/drawing/2014/main" id="{C5612205-DB6C-4345-9E18-6861B7E33EF9}"/>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767767" y="1817993"/>
            <a:ext cx="598979" cy="598979"/>
          </a:xfrm>
          <a:prstGeom prst="rect">
            <a:avLst/>
          </a:prstGeom>
        </p:spPr>
      </p:pic>
      <p:pic>
        <p:nvPicPr>
          <p:cNvPr id="94" name="Picture 93">
            <a:extLst>
              <a:ext uri="{FF2B5EF4-FFF2-40B4-BE49-F238E27FC236}">
                <a16:creationId xmlns:a16="http://schemas.microsoft.com/office/drawing/2014/main" id="{2DC9CD07-1303-4AF5-9A4F-A42E47F09620}"/>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2740309" y="1797140"/>
            <a:ext cx="640689" cy="640689"/>
          </a:xfrm>
          <a:prstGeom prst="rect">
            <a:avLst/>
          </a:prstGeom>
        </p:spPr>
      </p:pic>
      <p:pic>
        <p:nvPicPr>
          <p:cNvPr id="96" name="Picture 95">
            <a:extLst>
              <a:ext uri="{FF2B5EF4-FFF2-40B4-BE49-F238E27FC236}">
                <a16:creationId xmlns:a16="http://schemas.microsoft.com/office/drawing/2014/main" id="{2C87078E-D72B-4261-B2C5-109986D1DF1D}"/>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4738417" y="1812925"/>
            <a:ext cx="609115" cy="609115"/>
          </a:xfrm>
          <a:prstGeom prst="rect">
            <a:avLst/>
          </a:prstGeom>
        </p:spPr>
      </p:pic>
      <p:pic>
        <p:nvPicPr>
          <p:cNvPr id="98" name="Picture 97">
            <a:extLst>
              <a:ext uri="{FF2B5EF4-FFF2-40B4-BE49-F238E27FC236}">
                <a16:creationId xmlns:a16="http://schemas.microsoft.com/office/drawing/2014/main" id="{122FF68E-5FE7-460F-A387-9F9F67EBD5ED}"/>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6737187" y="1826007"/>
            <a:ext cx="582952" cy="582952"/>
          </a:xfrm>
          <a:prstGeom prst="rect">
            <a:avLst/>
          </a:prstGeom>
        </p:spPr>
      </p:pic>
      <p:pic>
        <p:nvPicPr>
          <p:cNvPr id="100" name="Picture 99">
            <a:extLst>
              <a:ext uri="{FF2B5EF4-FFF2-40B4-BE49-F238E27FC236}">
                <a16:creationId xmlns:a16="http://schemas.microsoft.com/office/drawing/2014/main" id="{2B87B9EA-501A-41D9-9FBC-05DD7A59507E}"/>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8762571" y="1814709"/>
            <a:ext cx="605548" cy="605548"/>
          </a:xfrm>
          <a:prstGeom prst="rect">
            <a:avLst/>
          </a:prstGeom>
        </p:spPr>
      </p:pic>
      <p:pic>
        <p:nvPicPr>
          <p:cNvPr id="102" name="Picture 101">
            <a:extLst>
              <a:ext uri="{FF2B5EF4-FFF2-40B4-BE49-F238E27FC236}">
                <a16:creationId xmlns:a16="http://schemas.microsoft.com/office/drawing/2014/main" id="{CC07A982-3D0B-4692-A535-E0AA1F06AEDC}"/>
              </a:ext>
            </a:extLst>
          </p:cNvPr>
          <p:cNvPicPr>
            <a:picLocks noChangeAspect="1"/>
          </p:cNvPicPr>
          <p:nvPr/>
        </p:nvPicPr>
        <p:blipFill>
          <a:blip r:embed="rId13" cstate="print">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tretch>
            <a:fillRect/>
          </a:stretch>
        </p:blipFill>
        <p:spPr>
          <a:xfrm>
            <a:off x="10744201" y="1806088"/>
            <a:ext cx="622793" cy="622793"/>
          </a:xfrm>
          <a:prstGeom prst="rect">
            <a:avLst/>
          </a:prstGeom>
        </p:spPr>
      </p:pic>
    </p:spTree>
    <p:extLst>
      <p:ext uri="{BB962C8B-B14F-4D97-AF65-F5344CB8AC3E}">
        <p14:creationId xmlns:p14="http://schemas.microsoft.com/office/powerpoint/2010/main" val="2250934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Norms </a:t>
            </a:r>
          </a:p>
        </p:txBody>
      </p:sp>
      <p:sp>
        <p:nvSpPr>
          <p:cNvPr id="3" name="Rectangle 2">
            <a:extLst>
              <a:ext uri="{FF2B5EF4-FFF2-40B4-BE49-F238E27FC236}">
                <a16:creationId xmlns:a16="http://schemas.microsoft.com/office/drawing/2014/main" id="{157F8A59-A56D-7046-8829-7BCE269742B2}"/>
              </a:ext>
            </a:extLst>
          </p:cNvPr>
          <p:cNvSpPr/>
          <p:nvPr/>
        </p:nvSpPr>
        <p:spPr>
          <a:xfrm>
            <a:off x="589329" y="1294556"/>
            <a:ext cx="6096000" cy="3046988"/>
          </a:xfrm>
          <a:prstGeom prst="rect">
            <a:avLst/>
          </a:prstGeom>
        </p:spPr>
        <p:txBody>
          <a:bodyPr>
            <a:spAutoFit/>
          </a:bodyPr>
          <a:lstStyle/>
          <a:p>
            <a:r>
              <a:rPr lang="en-US" sz="2400" dirty="0">
                <a:solidFill>
                  <a:srgbClr val="333333"/>
                </a:solidFill>
                <a:latin typeface="AmazonEmber" panose="020B0603020204020204" pitchFamily="34" charset="0"/>
              </a:rPr>
              <a:t>Team Norms are </a:t>
            </a:r>
            <a:r>
              <a:rPr lang="en-US" sz="2400" b="1" dirty="0">
                <a:solidFill>
                  <a:srgbClr val="333333"/>
                </a:solidFill>
                <a:latin typeface="AmazonEmber" panose="020B0603020204020204" pitchFamily="34" charset="0"/>
              </a:rPr>
              <a:t>created and enforced by the team </a:t>
            </a:r>
            <a:r>
              <a:rPr lang="en-US" sz="2400" dirty="0">
                <a:solidFill>
                  <a:srgbClr val="333333"/>
                </a:solidFill>
                <a:latin typeface="AmazonEmber" panose="020B0603020204020204" pitchFamily="34" charset="0"/>
              </a:rPr>
              <a:t>and are often revisited and improved upon during the Retrospective event for teams. Team Norms </a:t>
            </a:r>
            <a:r>
              <a:rPr lang="en-US" sz="2400" b="1" dirty="0">
                <a:solidFill>
                  <a:srgbClr val="333333"/>
                </a:solidFill>
                <a:latin typeface="AmazonEmber" panose="020B0603020204020204" pitchFamily="34" charset="0"/>
              </a:rPr>
              <a:t>guide team members in their day to day work </a:t>
            </a:r>
            <a:r>
              <a:rPr lang="en-US" sz="2400" dirty="0">
                <a:solidFill>
                  <a:srgbClr val="333333"/>
                </a:solidFill>
                <a:latin typeface="AmazonEmber" panose="020B0603020204020204" pitchFamily="34" charset="0"/>
              </a:rPr>
              <a:t>reducing and removing potential points of friction while supporting a high bar for </a:t>
            </a:r>
            <a:r>
              <a:rPr lang="en-US" sz="2400" b="1" dirty="0">
                <a:solidFill>
                  <a:srgbClr val="333333"/>
                </a:solidFill>
                <a:latin typeface="AmazonEmber" panose="020B0603020204020204" pitchFamily="34" charset="0"/>
              </a:rPr>
              <a:t>quality and collaboration</a:t>
            </a:r>
            <a:r>
              <a:rPr lang="en-US" sz="2400" dirty="0">
                <a:solidFill>
                  <a:srgbClr val="333333"/>
                </a:solidFill>
                <a:latin typeface="AmazonEmber" panose="020B0603020204020204" pitchFamily="34" charset="0"/>
              </a:rPr>
              <a:t>. </a:t>
            </a:r>
            <a:endParaRPr lang="en-US" sz="2400" dirty="0"/>
          </a:p>
        </p:txBody>
      </p:sp>
      <p:pic>
        <p:nvPicPr>
          <p:cNvPr id="5" name="Picture 4">
            <a:extLst>
              <a:ext uri="{FF2B5EF4-FFF2-40B4-BE49-F238E27FC236}">
                <a16:creationId xmlns:a16="http://schemas.microsoft.com/office/drawing/2014/main" id="{77A5126A-67A8-304A-9507-7101AC152A04}"/>
              </a:ext>
            </a:extLst>
          </p:cNvPr>
          <p:cNvPicPr>
            <a:picLocks noChangeAspect="1"/>
          </p:cNvPicPr>
          <p:nvPr/>
        </p:nvPicPr>
        <p:blipFill>
          <a:blip r:embed="rId3"/>
          <a:stretch>
            <a:fillRect/>
          </a:stretch>
        </p:blipFill>
        <p:spPr>
          <a:xfrm>
            <a:off x="8168043" y="1101984"/>
            <a:ext cx="2580773" cy="25936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893D92F5-5F0F-4E4F-B8A7-09A82305E49D}"/>
              </a:ext>
            </a:extLst>
          </p:cNvPr>
          <p:cNvSpPr/>
          <p:nvPr/>
        </p:nvSpPr>
        <p:spPr>
          <a:xfrm>
            <a:off x="7969723" y="3978190"/>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Definition of Done</a:t>
            </a:r>
          </a:p>
        </p:txBody>
      </p:sp>
      <p:sp>
        <p:nvSpPr>
          <p:cNvPr id="9" name="Rectangle 8">
            <a:extLst>
              <a:ext uri="{FF2B5EF4-FFF2-40B4-BE49-F238E27FC236}">
                <a16:creationId xmlns:a16="http://schemas.microsoft.com/office/drawing/2014/main" id="{622C39A8-6375-C741-8E88-E533FA71FAD8}"/>
              </a:ext>
            </a:extLst>
          </p:cNvPr>
          <p:cNvSpPr/>
          <p:nvPr/>
        </p:nvSpPr>
        <p:spPr>
          <a:xfrm>
            <a:off x="9516783" y="3978190"/>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Definition of Ready</a:t>
            </a:r>
          </a:p>
        </p:txBody>
      </p:sp>
      <p:sp>
        <p:nvSpPr>
          <p:cNvPr id="10" name="Rectangle 9">
            <a:extLst>
              <a:ext uri="{FF2B5EF4-FFF2-40B4-BE49-F238E27FC236}">
                <a16:creationId xmlns:a16="http://schemas.microsoft.com/office/drawing/2014/main" id="{DDF1CC1E-E6D8-2F4D-8C2F-1E8C82003DA6}"/>
              </a:ext>
            </a:extLst>
          </p:cNvPr>
          <p:cNvSpPr/>
          <p:nvPr/>
        </p:nvSpPr>
        <p:spPr>
          <a:xfrm>
            <a:off x="7969723" y="4658371"/>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Tenets</a:t>
            </a:r>
          </a:p>
        </p:txBody>
      </p:sp>
      <p:sp>
        <p:nvSpPr>
          <p:cNvPr id="11" name="Rectangle 10">
            <a:extLst>
              <a:ext uri="{FF2B5EF4-FFF2-40B4-BE49-F238E27FC236}">
                <a16:creationId xmlns:a16="http://schemas.microsoft.com/office/drawing/2014/main" id="{FE949B3F-0C5E-7845-A885-4A1926E7A3BF}"/>
              </a:ext>
            </a:extLst>
          </p:cNvPr>
          <p:cNvSpPr/>
          <p:nvPr/>
        </p:nvSpPr>
        <p:spPr>
          <a:xfrm>
            <a:off x="9516783" y="4658371"/>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Inclusive Language</a:t>
            </a:r>
          </a:p>
        </p:txBody>
      </p:sp>
      <p:sp>
        <p:nvSpPr>
          <p:cNvPr id="12" name="Rectangle 11">
            <a:extLst>
              <a:ext uri="{FF2B5EF4-FFF2-40B4-BE49-F238E27FC236}">
                <a16:creationId xmlns:a16="http://schemas.microsoft.com/office/drawing/2014/main" id="{B453250F-EC8C-CE43-9AF0-BF0FA8671A9D}"/>
              </a:ext>
            </a:extLst>
          </p:cNvPr>
          <p:cNvSpPr/>
          <p:nvPr/>
        </p:nvSpPr>
        <p:spPr>
          <a:xfrm>
            <a:off x="7969723" y="5325725"/>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Working Agreements</a:t>
            </a:r>
          </a:p>
        </p:txBody>
      </p:sp>
      <p:sp>
        <p:nvSpPr>
          <p:cNvPr id="13" name="Rectangle 12">
            <a:extLst>
              <a:ext uri="{FF2B5EF4-FFF2-40B4-BE49-F238E27FC236}">
                <a16:creationId xmlns:a16="http://schemas.microsoft.com/office/drawing/2014/main" id="{FCD26221-1FC1-044E-ABCC-AF28AD06D7E9}"/>
              </a:ext>
            </a:extLst>
          </p:cNvPr>
          <p:cNvSpPr/>
          <p:nvPr/>
        </p:nvSpPr>
        <p:spPr>
          <a:xfrm>
            <a:off x="9516783" y="5325725"/>
            <a:ext cx="1488707" cy="603183"/>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67"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Logistics</a:t>
            </a:r>
          </a:p>
        </p:txBody>
      </p:sp>
    </p:spTree>
    <p:extLst>
      <p:ext uri="{BB962C8B-B14F-4D97-AF65-F5344CB8AC3E}">
        <p14:creationId xmlns:p14="http://schemas.microsoft.com/office/powerpoint/2010/main" val="152213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F445-FD61-8341-8B41-6C645E58D2E6}"/>
              </a:ext>
            </a:extLst>
          </p:cNvPr>
          <p:cNvSpPr>
            <a:spLocks noGrp="1"/>
          </p:cNvSpPr>
          <p:nvPr>
            <p:ph type="title"/>
          </p:nvPr>
        </p:nvSpPr>
        <p:spPr/>
        <p:txBody>
          <a:bodyPr/>
          <a:lstStyle/>
          <a:p>
            <a:r>
              <a:rPr lang="en-US" dirty="0"/>
              <a:t>Team Norms to get your started </a:t>
            </a:r>
          </a:p>
        </p:txBody>
      </p:sp>
      <p:sp>
        <p:nvSpPr>
          <p:cNvPr id="3" name="TextBox 2">
            <a:extLst>
              <a:ext uri="{FF2B5EF4-FFF2-40B4-BE49-F238E27FC236}">
                <a16:creationId xmlns:a16="http://schemas.microsoft.com/office/drawing/2014/main" id="{C0C2C3AA-F101-A54B-BDAB-4BBF81A2FE09}"/>
              </a:ext>
            </a:extLst>
          </p:cNvPr>
          <p:cNvSpPr txBox="1"/>
          <p:nvPr/>
        </p:nvSpPr>
        <p:spPr>
          <a:xfrm>
            <a:off x="571500" y="1220703"/>
            <a:ext cx="10940405" cy="3785652"/>
          </a:xfrm>
          <a:prstGeom prst="rect">
            <a:avLst/>
          </a:prstGeom>
          <a:solidFill>
            <a:schemeClr val="bg1"/>
          </a:solidFill>
          <a:ln>
            <a:solidFill>
              <a:srgbClr val="00747B"/>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1600" dirty="0"/>
              <a:t>If it wasn’t written down ... it never happened.</a:t>
            </a:r>
          </a:p>
          <a:p>
            <a:pPr marL="285750" indent="-285750">
              <a:buFont typeface="Arial" panose="020B0604020202020204" pitchFamily="34" charset="0"/>
              <a:buChar char="•"/>
            </a:pPr>
            <a:r>
              <a:rPr lang="en-US" sz="1600" dirty="0"/>
              <a:t>If information doesn’t come from the source of record (SOR) ... do not use it.</a:t>
            </a:r>
          </a:p>
          <a:p>
            <a:pPr marL="285750" indent="-285750">
              <a:buFont typeface="Arial" panose="020B0604020202020204" pitchFamily="34" charset="0"/>
              <a:buChar char="•"/>
            </a:pPr>
            <a:r>
              <a:rPr lang="en-US" sz="1600" dirty="0"/>
              <a:t>People can be SOR’s, too.</a:t>
            </a:r>
          </a:p>
          <a:p>
            <a:pPr marL="285750" indent="-285750">
              <a:buFont typeface="Arial" panose="020B0604020202020204" pitchFamily="34" charset="0"/>
              <a:buChar char="•"/>
            </a:pPr>
            <a:r>
              <a:rPr lang="en-US" sz="1600" dirty="0"/>
              <a:t>We will say what we are going to do ... and then do it.</a:t>
            </a:r>
          </a:p>
          <a:p>
            <a:pPr marL="285750" indent="-285750">
              <a:buFont typeface="Arial" panose="020B0604020202020204" pitchFamily="34" charset="0"/>
              <a:buChar char="•"/>
            </a:pPr>
            <a:r>
              <a:rPr lang="en-US" sz="1600" dirty="0"/>
              <a:t>We begin every meeting with “what is the purpose of this meeting?”</a:t>
            </a:r>
          </a:p>
          <a:p>
            <a:pPr marL="285750" indent="-285750">
              <a:buFont typeface="Arial" panose="020B0604020202020204" pitchFamily="34" charset="0"/>
              <a:buChar char="•"/>
            </a:pPr>
            <a:r>
              <a:rPr lang="en-US" sz="1600" dirty="0"/>
              <a:t>Everyone’s opinions count.</a:t>
            </a:r>
          </a:p>
          <a:p>
            <a:pPr marL="285750" indent="-285750">
              <a:buFont typeface="Arial" panose="020B0604020202020204" pitchFamily="34" charset="0"/>
              <a:buChar char="•"/>
            </a:pPr>
            <a:r>
              <a:rPr lang="en-US" sz="1600" dirty="0"/>
              <a:t>We will be supportive rather than judgmental.</a:t>
            </a:r>
          </a:p>
          <a:p>
            <a:pPr marL="285750" indent="-285750">
              <a:buFont typeface="Arial" panose="020B0604020202020204" pitchFamily="34" charset="0"/>
              <a:buChar char="•"/>
            </a:pPr>
            <a:r>
              <a:rPr lang="en-US" sz="1600" dirty="0"/>
              <a:t>We will stay focused on our goals and avoid getting sidetracked.</a:t>
            </a:r>
          </a:p>
          <a:p>
            <a:pPr marL="285750" indent="-285750">
              <a:buFont typeface="Arial" panose="020B0604020202020204" pitchFamily="34" charset="0"/>
              <a:buChar char="•"/>
            </a:pPr>
            <a:r>
              <a:rPr lang="en-US" sz="1600" dirty="0"/>
              <a:t>We will freely share information upwards, downwards and peer-to-peer.</a:t>
            </a:r>
          </a:p>
          <a:p>
            <a:pPr marL="285750" indent="-285750">
              <a:buFont typeface="Arial" panose="020B0604020202020204" pitchFamily="34" charset="0"/>
              <a:buChar char="•"/>
            </a:pPr>
            <a:r>
              <a:rPr lang="en-US" sz="1600" dirty="0"/>
              <a:t>It’s our job to identify and communicate issues and/or concerns.</a:t>
            </a:r>
          </a:p>
          <a:p>
            <a:pPr marL="285750" indent="-285750">
              <a:buFont typeface="Arial" panose="020B0604020202020204" pitchFamily="34" charset="0"/>
              <a:buChar char="•"/>
            </a:pPr>
            <a:r>
              <a:rPr lang="en-US" sz="1600" dirty="0"/>
              <a:t>Bad news delivered late can be career limiting.</a:t>
            </a:r>
          </a:p>
          <a:p>
            <a:pPr marL="285750" indent="-285750">
              <a:buFont typeface="Arial" panose="020B0604020202020204" pitchFamily="34" charset="0"/>
              <a:buChar char="•"/>
            </a:pPr>
            <a:r>
              <a:rPr lang="en-US" sz="1600" dirty="0"/>
              <a:t>If we find ourselves repeating a task, we will document the steps (leave bread crumbs) and look to mechanize it.</a:t>
            </a:r>
          </a:p>
          <a:p>
            <a:pPr marL="285750" indent="-285750">
              <a:buFont typeface="Arial" panose="020B0604020202020204" pitchFamily="34" charset="0"/>
              <a:buChar char="•"/>
            </a:pPr>
            <a:r>
              <a:rPr lang="en-US" sz="1600" dirty="0"/>
              <a:t>Work will be transparent and available to all for inspection and validation.</a:t>
            </a:r>
          </a:p>
          <a:p>
            <a:pPr marL="285750" indent="-285750">
              <a:buFont typeface="Arial" panose="020B0604020202020204" pitchFamily="34" charset="0"/>
              <a:buChar char="•"/>
            </a:pPr>
            <a:r>
              <a:rPr lang="en-US" sz="1600" dirty="0"/>
              <a:t>We apply Two-Way Door decision making.</a:t>
            </a:r>
          </a:p>
          <a:p>
            <a:pPr marL="457200" indent="-457200" algn="l">
              <a:buFont typeface="Arial" panose="020B0604020202020204" pitchFamily="34" charset="0"/>
              <a:buChar char="•"/>
            </a:pPr>
            <a:endParaRPr lang="en-US" sz="1600"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6919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514F-0826-1044-ADEC-33533CE360BE}"/>
              </a:ext>
            </a:extLst>
          </p:cNvPr>
          <p:cNvSpPr>
            <a:spLocks noGrp="1"/>
          </p:cNvSpPr>
          <p:nvPr>
            <p:ph type="title"/>
          </p:nvPr>
        </p:nvSpPr>
        <p:spPr/>
        <p:txBody>
          <a:bodyPr/>
          <a:lstStyle/>
          <a:p>
            <a:r>
              <a:rPr lang="en-US" sz="3200" dirty="0"/>
              <a:t>Definition of Ready (</a:t>
            </a:r>
            <a:r>
              <a:rPr lang="en-US" sz="3200" dirty="0" err="1"/>
              <a:t>DoR</a:t>
            </a:r>
            <a:r>
              <a:rPr lang="en-US" sz="3200" dirty="0"/>
              <a:t>) &amp; Definition of Done (DoD) </a:t>
            </a:r>
          </a:p>
        </p:txBody>
      </p:sp>
      <p:pic>
        <p:nvPicPr>
          <p:cNvPr id="4" name="Picture 3">
            <a:extLst>
              <a:ext uri="{FF2B5EF4-FFF2-40B4-BE49-F238E27FC236}">
                <a16:creationId xmlns:a16="http://schemas.microsoft.com/office/drawing/2014/main" id="{EE299EA5-B242-3B42-90A0-DF2A16DFE973}"/>
              </a:ext>
            </a:extLst>
          </p:cNvPr>
          <p:cNvPicPr>
            <a:picLocks noChangeAspect="1"/>
          </p:cNvPicPr>
          <p:nvPr/>
        </p:nvPicPr>
        <p:blipFill>
          <a:blip r:embed="rId3"/>
          <a:stretch>
            <a:fillRect/>
          </a:stretch>
        </p:blipFill>
        <p:spPr>
          <a:xfrm>
            <a:off x="9189759" y="1479354"/>
            <a:ext cx="2553189" cy="2553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49185C30-8DE1-A841-840E-8FD639D2109A}"/>
              </a:ext>
            </a:extLst>
          </p:cNvPr>
          <p:cNvSpPr txBox="1"/>
          <p:nvPr/>
        </p:nvSpPr>
        <p:spPr>
          <a:xfrm>
            <a:off x="449053" y="1414826"/>
            <a:ext cx="4217993" cy="3539430"/>
          </a:xfrm>
          <a:prstGeom prst="rect">
            <a:avLst/>
          </a:prstGeom>
          <a:noFill/>
        </p:spPr>
        <p:txBody>
          <a:bodyPr wrap="square" rtlCol="0">
            <a:spAutoFit/>
          </a:bodyPr>
          <a:lstStyle/>
          <a:p>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Definition of Ready (</a:t>
            </a:r>
            <a:r>
              <a:rPr lang="en-US" sz="1600" b="1" dirty="0" err="1">
                <a:solidFill>
                  <a:srgbClr val="0E2735"/>
                </a:solidFill>
                <a:latin typeface="Amazon Ember" panose="020B0603020204020204" pitchFamily="34" charset="0"/>
                <a:ea typeface="Amazon Ember" panose="020B0603020204020204" pitchFamily="34" charset="0"/>
                <a:cs typeface="Amazon Ember" panose="020B0603020204020204" pitchFamily="34" charset="0"/>
              </a:rPr>
              <a:t>DoR</a:t>
            </a: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a:t>
            </a:r>
          </a:p>
          <a:p>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The definition of ready defines when a story is ready to bring forward into the Planning Ceremony. To borrow a phrase from Michael Cohn, the definition of ready acts as the bouncer checking that stories are clearly defined, have acceptance criteria, and a “buyer” identified. A definition of ready ensures that we know who we are doing the work for (buyer), we know when the story is complete (acceptance criteria), and we have a general sense of the work being requested (clear definition).</a:t>
            </a:r>
          </a:p>
        </p:txBody>
      </p:sp>
      <p:sp>
        <p:nvSpPr>
          <p:cNvPr id="7" name="TextBox 6">
            <a:extLst>
              <a:ext uri="{FF2B5EF4-FFF2-40B4-BE49-F238E27FC236}">
                <a16:creationId xmlns:a16="http://schemas.microsoft.com/office/drawing/2014/main" id="{D70988DE-8111-DC4C-B896-973DDB1A1B8E}"/>
              </a:ext>
            </a:extLst>
          </p:cNvPr>
          <p:cNvSpPr txBox="1"/>
          <p:nvPr/>
        </p:nvSpPr>
        <p:spPr>
          <a:xfrm>
            <a:off x="4667046" y="1446580"/>
            <a:ext cx="4217993" cy="3785652"/>
          </a:xfrm>
          <a:prstGeom prst="rect">
            <a:avLst/>
          </a:prstGeom>
          <a:noFill/>
        </p:spPr>
        <p:txBody>
          <a:bodyPr wrap="square" rtlCol="0">
            <a:spAutoFit/>
          </a:bodyPr>
          <a:lstStyle/>
          <a:p>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Definition of Done (DoD)</a:t>
            </a:r>
          </a:p>
          <a:p>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The definition of done </a:t>
            </a: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defines what must be true of a story for it to be done</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Each team member holds themselves as well as their peers to the definition of done </a:t>
            </a:r>
            <a:r>
              <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ensuring high delivery quality</a:t>
            </a:r>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 </a:t>
            </a:r>
          </a:p>
          <a:p>
            <a:endPar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Many stories completed by the team have follow up dependencies such as sign off from stakeholders before they can be truly marked as done. In these situations the consultant will mark the story as "In Review" in the sprint and create follow up task to track the outstanding activity.</a:t>
            </a:r>
            <a:endParaRPr lang="en-US" sz="1600" b="1"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60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620756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514F-0826-1044-ADEC-33533CE360BE}"/>
              </a:ext>
            </a:extLst>
          </p:cNvPr>
          <p:cNvSpPr>
            <a:spLocks noGrp="1"/>
          </p:cNvSpPr>
          <p:nvPr>
            <p:ph type="title"/>
          </p:nvPr>
        </p:nvSpPr>
        <p:spPr/>
        <p:txBody>
          <a:bodyPr/>
          <a:lstStyle/>
          <a:p>
            <a:r>
              <a:rPr lang="en-US" sz="3200" dirty="0"/>
              <a:t>Definition of Done (DoD) Example</a:t>
            </a:r>
          </a:p>
        </p:txBody>
      </p:sp>
      <p:sp>
        <p:nvSpPr>
          <p:cNvPr id="3" name="Rectangle 2">
            <a:extLst>
              <a:ext uri="{FF2B5EF4-FFF2-40B4-BE49-F238E27FC236}">
                <a16:creationId xmlns:a16="http://schemas.microsoft.com/office/drawing/2014/main" id="{5AF3EFDB-D9AD-2B46-93B0-12E366A80B1C}"/>
              </a:ext>
            </a:extLst>
          </p:cNvPr>
          <p:cNvSpPr/>
          <p:nvPr/>
        </p:nvSpPr>
        <p:spPr>
          <a:xfrm>
            <a:off x="449052" y="1198271"/>
            <a:ext cx="5164670" cy="3539430"/>
          </a:xfrm>
          <a:prstGeom prst="rect">
            <a:avLst/>
          </a:prstGeom>
        </p:spPr>
        <p:txBody>
          <a:bodyPr wrap="square">
            <a:spAutoFit/>
          </a:bodyPr>
          <a:lstStyle/>
          <a:p>
            <a:r>
              <a:rPr lang="en-US" sz="1600" b="1" dirty="0">
                <a:latin typeface="Amazon Ember Regular" charset="0"/>
              </a:rPr>
              <a:t>Story: </a:t>
            </a:r>
            <a:br>
              <a:rPr lang="en-US" sz="1600" dirty="0">
                <a:latin typeface="Amazon Ember Regular" charset="0"/>
              </a:rPr>
            </a:br>
            <a:r>
              <a:rPr lang="en-US" sz="1600" dirty="0">
                <a:latin typeface="Amazon Ember Regular" charset="0"/>
              </a:rPr>
              <a:t>Story deliverables: Each story may have 1 or more of these components:</a:t>
            </a:r>
          </a:p>
          <a:p>
            <a:pPr marL="285750" indent="-285750">
              <a:buFont typeface="Arial" panose="020B0604020202020204" pitchFamily="34" charset="0"/>
              <a:buChar char="•"/>
            </a:pPr>
            <a:r>
              <a:rPr lang="en-US" sz="1600" dirty="0">
                <a:latin typeface="Amazon Ember Regular" charset="0"/>
              </a:rPr>
              <a:t>Code checked in and reviewed by a peer</a:t>
            </a:r>
          </a:p>
          <a:p>
            <a:pPr marL="285750" indent="-285750">
              <a:buFont typeface="Arial" panose="020B0604020202020204" pitchFamily="34" charset="0"/>
              <a:buChar char="•"/>
            </a:pPr>
            <a:r>
              <a:rPr lang="en-US" sz="1600" dirty="0">
                <a:latin typeface="Amazon Ember Regular" charset="0"/>
              </a:rPr>
              <a:t>Stakeholders including the </a:t>
            </a:r>
            <a:r>
              <a:rPr lang="en-US" sz="1600" b="1" dirty="0">
                <a:latin typeface="Amazon Ember Regular" charset="0"/>
              </a:rPr>
              <a:t>buyer </a:t>
            </a:r>
            <a:r>
              <a:rPr lang="en-US" sz="1600" dirty="0">
                <a:latin typeface="Amazon Ember Regular" charset="0"/>
              </a:rPr>
              <a:t>have reviewed and accepted the work</a:t>
            </a:r>
          </a:p>
          <a:p>
            <a:pPr marL="285750" indent="-285750">
              <a:buFont typeface="Arial" panose="020B0604020202020204" pitchFamily="34" charset="0"/>
              <a:buChar char="•"/>
            </a:pPr>
            <a:r>
              <a:rPr lang="en-US" sz="1600" dirty="0">
                <a:latin typeface="Amazon Ember Regular" charset="0"/>
              </a:rPr>
              <a:t>Unit test passed</a:t>
            </a:r>
          </a:p>
          <a:p>
            <a:pPr marL="285750" indent="-285750">
              <a:buFont typeface="Arial" panose="020B0604020202020204" pitchFamily="34" charset="0"/>
              <a:buChar char="•"/>
            </a:pPr>
            <a:r>
              <a:rPr lang="en-US" sz="1600" dirty="0">
                <a:latin typeface="Amazon Ember Regular" charset="0"/>
              </a:rPr>
              <a:t>Documentation / Diagrams updated and </a:t>
            </a:r>
            <a:r>
              <a:rPr lang="en-US" sz="1600" b="1" dirty="0">
                <a:latin typeface="Amazon Ember Regular" charset="0"/>
              </a:rPr>
              <a:t>published </a:t>
            </a:r>
            <a:r>
              <a:rPr lang="en-US" sz="1600" dirty="0">
                <a:latin typeface="Amazon Ember Regular" charset="0"/>
              </a:rPr>
              <a:t>on the project Repo</a:t>
            </a:r>
          </a:p>
          <a:p>
            <a:pPr marL="285750" indent="-285750">
              <a:buFont typeface="Arial" panose="020B0604020202020204" pitchFamily="34" charset="0"/>
              <a:buChar char="•"/>
            </a:pPr>
            <a:r>
              <a:rPr lang="en-US" sz="1600" dirty="0">
                <a:latin typeface="Amazon Ember Regular" charset="0"/>
              </a:rPr>
              <a:t>Operations is integrated</a:t>
            </a:r>
          </a:p>
          <a:p>
            <a:pPr marL="285750" indent="-285750">
              <a:buFont typeface="Arial" panose="020B0604020202020204" pitchFamily="34" charset="0"/>
              <a:buChar char="•"/>
            </a:pPr>
            <a:r>
              <a:rPr lang="en-US" sz="1600" dirty="0">
                <a:latin typeface="Amazon Ember Regular" charset="0"/>
              </a:rPr>
              <a:t>Security is integrated</a:t>
            </a:r>
          </a:p>
          <a:p>
            <a:pPr marL="285750" indent="-285750">
              <a:buFont typeface="Arial" panose="020B0604020202020204" pitchFamily="34" charset="0"/>
              <a:buChar char="•"/>
            </a:pPr>
            <a:r>
              <a:rPr lang="en-US" sz="1600" dirty="0">
                <a:latin typeface="Amazon Ember Regular" charset="0"/>
              </a:rPr>
              <a:t>Solution demonstrated to the </a:t>
            </a:r>
            <a:r>
              <a:rPr lang="en-US" sz="1600" b="1" dirty="0">
                <a:latin typeface="Amazon Ember Regular" charset="0"/>
              </a:rPr>
              <a:t>buyer</a:t>
            </a:r>
            <a:r>
              <a:rPr lang="en-US" sz="1600" dirty="0">
                <a:latin typeface="Amazon Ember Regular" charset="0"/>
              </a:rPr>
              <a:t> in non-production environment</a:t>
            </a:r>
          </a:p>
          <a:p>
            <a:pPr marL="285750" indent="-285750">
              <a:buFont typeface="Arial" panose="020B0604020202020204" pitchFamily="34" charset="0"/>
              <a:buChar char="•"/>
            </a:pPr>
            <a:r>
              <a:rPr lang="en-US" sz="1600" dirty="0">
                <a:latin typeface="Amazon Ember Regular" charset="0"/>
              </a:rPr>
              <a:t>Acceptance criteria verified complete by the </a:t>
            </a:r>
            <a:r>
              <a:rPr lang="en-US" sz="1600" b="1" dirty="0">
                <a:latin typeface="Amazon Ember Regular" charset="0"/>
              </a:rPr>
              <a:t>buyer</a:t>
            </a:r>
            <a:endParaRPr lang="en-US" sz="1600" dirty="0">
              <a:latin typeface="Amazon Ember Regular" charset="0"/>
            </a:endParaRPr>
          </a:p>
        </p:txBody>
      </p:sp>
      <p:sp>
        <p:nvSpPr>
          <p:cNvPr id="8" name="Rectangle 7">
            <a:extLst>
              <a:ext uri="{FF2B5EF4-FFF2-40B4-BE49-F238E27FC236}">
                <a16:creationId xmlns:a16="http://schemas.microsoft.com/office/drawing/2014/main" id="{D0383528-E4D0-EE4B-AC44-38A0CA662A80}"/>
              </a:ext>
            </a:extLst>
          </p:cNvPr>
          <p:cNvSpPr/>
          <p:nvPr/>
        </p:nvSpPr>
        <p:spPr>
          <a:xfrm>
            <a:off x="6096001" y="1198270"/>
            <a:ext cx="5898776" cy="3046988"/>
          </a:xfrm>
          <a:prstGeom prst="rect">
            <a:avLst/>
          </a:prstGeom>
        </p:spPr>
        <p:txBody>
          <a:bodyPr wrap="square">
            <a:spAutoFit/>
          </a:bodyPr>
          <a:lstStyle/>
          <a:p>
            <a:r>
              <a:rPr lang="en-US" sz="1600" b="1" dirty="0">
                <a:latin typeface="Amazon Ember Regular" charset="0"/>
              </a:rPr>
              <a:t>Sprint:</a:t>
            </a:r>
            <a:endParaRPr lang="en-US" sz="1600" dirty="0">
              <a:latin typeface="Amazon Ember Regular" charset="0"/>
            </a:endParaRPr>
          </a:p>
          <a:p>
            <a:r>
              <a:rPr lang="en-US" sz="1600" dirty="0">
                <a:latin typeface="Amazon Ember Regular" charset="0"/>
              </a:rPr>
              <a:t>Here are examples of how a team establish team norms for sprint and story management:</a:t>
            </a:r>
          </a:p>
          <a:p>
            <a:pPr marL="285750" indent="-285750">
              <a:buFont typeface="Arial" panose="020B0604020202020204" pitchFamily="34" charset="0"/>
              <a:buChar char="•"/>
            </a:pPr>
            <a:r>
              <a:rPr lang="en-US" sz="1600" dirty="0">
                <a:latin typeface="Amazon Ember Regular" charset="0"/>
              </a:rPr>
              <a:t>Team members mark all completed sprint stories as “Done” (in Jira).</a:t>
            </a:r>
          </a:p>
          <a:p>
            <a:pPr marL="285750" indent="-285750">
              <a:buFont typeface="Arial" panose="020B0604020202020204" pitchFamily="34" charset="0"/>
              <a:buChar char="•"/>
            </a:pPr>
            <a:r>
              <a:rPr lang="en-US" sz="1600" dirty="0">
                <a:latin typeface="Amazon Ember Regular" charset="0"/>
              </a:rPr>
              <a:t>Backlog updated</a:t>
            </a:r>
          </a:p>
          <a:p>
            <a:pPr marL="285750" indent="-285750">
              <a:buFont typeface="Arial" panose="020B0604020202020204" pitchFamily="34" charset="0"/>
              <a:buChar char="•"/>
            </a:pPr>
            <a:r>
              <a:rPr lang="en-US" sz="1600" dirty="0">
                <a:latin typeface="Amazon Ember Regular" charset="0"/>
              </a:rPr>
              <a:t>Burndown and velocity reports run and communicated to teams</a:t>
            </a:r>
          </a:p>
          <a:p>
            <a:pPr marL="285750" indent="-285750">
              <a:buFont typeface="Arial" panose="020B0604020202020204" pitchFamily="34" charset="0"/>
              <a:buChar char="•"/>
            </a:pPr>
            <a:r>
              <a:rPr lang="en-US" sz="1600" dirty="0">
                <a:latin typeface="Amazon Ember Regular" charset="0"/>
              </a:rPr>
              <a:t>Retro is completed and outcomes documented and published to wiki</a:t>
            </a:r>
          </a:p>
          <a:p>
            <a:pPr marL="285750" indent="-285750">
              <a:buFont typeface="Arial" panose="020B0604020202020204" pitchFamily="34" charset="0"/>
              <a:buChar char="•"/>
            </a:pPr>
            <a:r>
              <a:rPr lang="en-US" sz="1600" dirty="0">
                <a:latin typeface="Amazon Ember Regular" charset="0"/>
              </a:rPr>
              <a:t>A Well Architected Review is conducted at the end of major build phases</a:t>
            </a:r>
          </a:p>
        </p:txBody>
      </p:sp>
    </p:spTree>
    <p:extLst>
      <p:ext uri="{BB962C8B-B14F-4D97-AF65-F5344CB8AC3E}">
        <p14:creationId xmlns:p14="http://schemas.microsoft.com/office/powerpoint/2010/main" val="235283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2CB3-67EB-C647-B754-B9C75278F415}"/>
              </a:ext>
            </a:extLst>
          </p:cNvPr>
          <p:cNvSpPr>
            <a:spLocks noGrp="1"/>
          </p:cNvSpPr>
          <p:nvPr>
            <p:ph type="title"/>
          </p:nvPr>
        </p:nvSpPr>
        <p:spPr/>
        <p:txBody>
          <a:bodyPr/>
          <a:lstStyle/>
          <a:p>
            <a:r>
              <a:rPr lang="en-US" dirty="0"/>
              <a:t>Welcome and introductions</a:t>
            </a:r>
          </a:p>
        </p:txBody>
      </p:sp>
    </p:spTree>
    <p:extLst>
      <p:ext uri="{BB962C8B-B14F-4D97-AF65-F5344CB8AC3E}">
        <p14:creationId xmlns:p14="http://schemas.microsoft.com/office/powerpoint/2010/main" val="2007076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0F5C7-389D-B04F-8B87-733028526C27}"/>
              </a:ext>
            </a:extLst>
          </p:cNvPr>
          <p:cNvSpPr>
            <a:spLocks noGrp="1"/>
          </p:cNvSpPr>
          <p:nvPr>
            <p:ph type="title"/>
          </p:nvPr>
        </p:nvSpPr>
        <p:spPr>
          <a:xfrm>
            <a:off x="449052" y="477195"/>
            <a:ext cx="10940405" cy="726923"/>
          </a:xfrm>
        </p:spPr>
        <p:txBody>
          <a:bodyPr/>
          <a:lstStyle/>
          <a:p>
            <a:r>
              <a:rPr lang="en-US" dirty="0"/>
              <a:t>Inclusive Meeting Tips </a:t>
            </a:r>
          </a:p>
        </p:txBody>
      </p:sp>
      <p:graphicFrame>
        <p:nvGraphicFramePr>
          <p:cNvPr id="9" name="Diagram 8">
            <a:extLst>
              <a:ext uri="{FF2B5EF4-FFF2-40B4-BE49-F238E27FC236}">
                <a16:creationId xmlns:a16="http://schemas.microsoft.com/office/drawing/2014/main" id="{4F288D48-536E-8C41-AD59-498D347594CF}"/>
              </a:ext>
            </a:extLst>
          </p:cNvPr>
          <p:cNvGraphicFramePr/>
          <p:nvPr>
            <p:extLst>
              <p:ext uri="{D42A27DB-BD31-4B8C-83A1-F6EECF244321}">
                <p14:modId xmlns:p14="http://schemas.microsoft.com/office/powerpoint/2010/main" val="437204595"/>
              </p:ext>
            </p:extLst>
          </p:nvPr>
        </p:nvGraphicFramePr>
        <p:xfrm>
          <a:off x="1930399" y="1204119"/>
          <a:ext cx="9231087" cy="4645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062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85A7-2332-A04E-AF43-2C7E15240CB2}"/>
              </a:ext>
            </a:extLst>
          </p:cNvPr>
          <p:cNvSpPr>
            <a:spLocks noGrp="1"/>
          </p:cNvSpPr>
          <p:nvPr>
            <p:ph type="title"/>
          </p:nvPr>
        </p:nvSpPr>
        <p:spPr/>
        <p:txBody>
          <a:bodyPr/>
          <a:lstStyle/>
          <a:p>
            <a:r>
              <a:rPr lang="en-US" dirty="0"/>
              <a:t>Inclusive Language </a:t>
            </a:r>
          </a:p>
        </p:txBody>
      </p:sp>
      <p:sp>
        <p:nvSpPr>
          <p:cNvPr id="3" name="Rectangle 2">
            <a:extLst>
              <a:ext uri="{FF2B5EF4-FFF2-40B4-BE49-F238E27FC236}">
                <a16:creationId xmlns:a16="http://schemas.microsoft.com/office/drawing/2014/main" id="{CEED4787-FE4A-8C4D-909D-C10F3C731988}"/>
              </a:ext>
            </a:extLst>
          </p:cNvPr>
          <p:cNvSpPr/>
          <p:nvPr/>
        </p:nvSpPr>
        <p:spPr>
          <a:xfrm>
            <a:off x="449052" y="880171"/>
            <a:ext cx="11441425" cy="830997"/>
          </a:xfrm>
          <a:prstGeom prst="rect">
            <a:avLst/>
          </a:prstGeom>
        </p:spPr>
        <p:txBody>
          <a:bodyPr wrap="square">
            <a:spAutoFit/>
          </a:bodyPr>
          <a:lstStyle/>
          <a:p>
            <a:r>
              <a:rPr lang="en-US" sz="1600" dirty="0">
                <a:solidFill>
                  <a:srgbClr val="333333"/>
                </a:solidFill>
                <a:latin typeface="AmazonEmber" panose="020B0603020204020204" pitchFamily="34" charset="0"/>
              </a:rPr>
              <a:t>In our daily work and life, we may unconsciously encourage bias by using words and phrases that have historical context and implications of which we may not be aware. Here are some common terms that used frequently on engagements and recommended alternatives that we can adopt to be more inclusive. </a:t>
            </a:r>
          </a:p>
        </p:txBody>
      </p:sp>
      <p:graphicFrame>
        <p:nvGraphicFramePr>
          <p:cNvPr id="4" name="Table 3">
            <a:extLst>
              <a:ext uri="{FF2B5EF4-FFF2-40B4-BE49-F238E27FC236}">
                <a16:creationId xmlns:a16="http://schemas.microsoft.com/office/drawing/2014/main" id="{C5173657-7B05-9544-A2C8-B0957E341EA1}"/>
              </a:ext>
            </a:extLst>
          </p:cNvPr>
          <p:cNvGraphicFramePr>
            <a:graphicFrameLocks noGrp="1"/>
          </p:cNvGraphicFramePr>
          <p:nvPr/>
        </p:nvGraphicFramePr>
        <p:xfrm>
          <a:off x="773933" y="1904571"/>
          <a:ext cx="10513499" cy="4237866"/>
        </p:xfrm>
        <a:graphic>
          <a:graphicData uri="http://schemas.openxmlformats.org/drawingml/2006/table">
            <a:tbl>
              <a:tblPr/>
              <a:tblGrid>
                <a:gridCol w="3222460">
                  <a:extLst>
                    <a:ext uri="{9D8B030D-6E8A-4147-A177-3AD203B41FA5}">
                      <a16:colId xmlns:a16="http://schemas.microsoft.com/office/drawing/2014/main" val="2780133109"/>
                    </a:ext>
                  </a:extLst>
                </a:gridCol>
                <a:gridCol w="7291039">
                  <a:extLst>
                    <a:ext uri="{9D8B030D-6E8A-4147-A177-3AD203B41FA5}">
                      <a16:colId xmlns:a16="http://schemas.microsoft.com/office/drawing/2014/main" val="3502142759"/>
                    </a:ext>
                  </a:extLst>
                </a:gridCol>
              </a:tblGrid>
              <a:tr h="198475">
                <a:tc>
                  <a:txBody>
                    <a:bodyPr/>
                    <a:lstStyle/>
                    <a:p>
                      <a:pPr algn="l" fontAlgn="t"/>
                      <a:r>
                        <a:rPr lang="en-US" sz="800">
                          <a:solidFill>
                            <a:srgbClr val="FFFFFF"/>
                          </a:solidFill>
                          <a:effectLst/>
                        </a:rPr>
                        <a:t>Biased Phrasing</a:t>
                      </a:r>
                      <a:endParaRPr lang="en-US" sz="800">
                        <a:effectLst/>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000000"/>
                    </a:solidFill>
                  </a:tcPr>
                </a:tc>
                <a:tc>
                  <a:txBody>
                    <a:bodyPr/>
                    <a:lstStyle/>
                    <a:p>
                      <a:pPr algn="l" fontAlgn="t"/>
                      <a:r>
                        <a:rPr lang="en-US" sz="800">
                          <a:solidFill>
                            <a:srgbClr val="FFFFFF"/>
                          </a:solidFill>
                          <a:effectLst/>
                        </a:rPr>
                        <a:t>Alternatives</a:t>
                      </a:r>
                      <a:endParaRPr lang="en-US" sz="800">
                        <a:effectLst/>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000000"/>
                    </a:solidFill>
                  </a:tcPr>
                </a:tc>
                <a:extLst>
                  <a:ext uri="{0D108BD9-81ED-4DB2-BD59-A6C34878D82A}">
                    <a16:rowId xmlns:a16="http://schemas.microsoft.com/office/drawing/2014/main" val="3201191043"/>
                  </a:ext>
                </a:extLst>
              </a:tr>
              <a:tr h="514139">
                <a:tc>
                  <a:txBody>
                    <a:bodyPr/>
                    <a:lstStyle/>
                    <a:p>
                      <a:pPr fontAlgn="t"/>
                      <a:r>
                        <a:rPr lang="en-US" sz="800">
                          <a:effectLst/>
                        </a:rPr>
                        <a:t>Blacklist</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latin typeface="AmazonEmber" panose="020B0603020204020204" pitchFamily="34" charset="0"/>
                        </a:rPr>
                        <a:t>DenyList</a:t>
                      </a:r>
                    </a:p>
                    <a:p>
                      <a:pPr fontAlgn="t"/>
                      <a:r>
                        <a:rPr lang="en-US" sz="800">
                          <a:effectLst/>
                          <a:latin typeface="Amazon Ember" panose="020B0603020204020204" pitchFamily="34" charset="0"/>
                        </a:rPr>
                        <a:t>Exclusion list</a:t>
                      </a:r>
                      <a:endParaRPr lang="en-US" sz="800">
                        <a:effectLst/>
                        <a:latin typeface="AmazonEmber" panose="020B0603020204020204" pitchFamily="34" charset="0"/>
                      </a:endParaRPr>
                    </a:p>
                    <a:p>
                      <a:pPr fontAlgn="t"/>
                      <a:r>
                        <a:rPr lang="en-US" sz="800">
                          <a:effectLst/>
                          <a:latin typeface="Amazon Ember" panose="020B0603020204020204" pitchFamily="34" charset="0"/>
                        </a:rPr>
                        <a:t>Unapproved</a:t>
                      </a:r>
                      <a:endParaRPr lang="en-US" sz="800">
                        <a:effectLst/>
                        <a:latin typeface="AmazonEmber" panose="020B0603020204020204" pitchFamily="34" charset="0"/>
                      </a:endParaRPr>
                    </a:p>
                    <a:p>
                      <a:pPr fontAlgn="t"/>
                      <a:r>
                        <a:rPr lang="en-US" sz="500">
                          <a:effectLst/>
                          <a:latin typeface="Amazon Ember" panose="020B0603020204020204" pitchFamily="34" charset="0"/>
                        </a:rPr>
                        <a:t>Deny list</a:t>
                      </a:r>
                      <a:endParaRPr lang="en-US" sz="800">
                        <a:effectLst/>
                        <a:latin typeface="AmazonEmber" panose="020B0603020204020204" pitchFamily="34" charset="0"/>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1834953920"/>
                  </a:ext>
                </a:extLst>
              </a:tr>
              <a:tr h="514139">
                <a:tc>
                  <a:txBody>
                    <a:bodyPr/>
                    <a:lstStyle/>
                    <a:p>
                      <a:pPr fontAlgn="t"/>
                      <a:r>
                        <a:rPr lang="en-US" sz="800">
                          <a:effectLst/>
                        </a:rPr>
                        <a:t> Whitelist</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latin typeface="AmazonEmber" panose="020B0603020204020204" pitchFamily="34" charset="0"/>
                        </a:rPr>
                        <a:t>Allow List</a:t>
                      </a:r>
                    </a:p>
                    <a:p>
                      <a:pPr fontAlgn="t"/>
                      <a:r>
                        <a:rPr lang="en-US" sz="800">
                          <a:effectLst/>
                          <a:latin typeface="Amazon Ember" panose="020B0603020204020204" pitchFamily="34" charset="0"/>
                        </a:rPr>
                        <a:t>Inclusion list</a:t>
                      </a:r>
                      <a:endParaRPr lang="en-US" sz="800">
                        <a:effectLst/>
                        <a:latin typeface="AmazonEmber" panose="020B0603020204020204" pitchFamily="34" charset="0"/>
                      </a:endParaRPr>
                    </a:p>
                    <a:p>
                      <a:pPr fontAlgn="t"/>
                      <a:r>
                        <a:rPr lang="en-US" sz="800">
                          <a:effectLst/>
                          <a:latin typeface="Amazon Ember" panose="020B0603020204020204" pitchFamily="34" charset="0"/>
                        </a:rPr>
                        <a:t>Approved</a:t>
                      </a:r>
                      <a:endParaRPr lang="en-US" sz="800">
                        <a:effectLst/>
                        <a:latin typeface="AmazonEmber" panose="020B0603020204020204" pitchFamily="34" charset="0"/>
                      </a:endParaRPr>
                    </a:p>
                    <a:p>
                      <a:pPr fontAlgn="t"/>
                      <a:r>
                        <a:rPr lang="en-US" sz="500">
                          <a:effectLst/>
                          <a:latin typeface="Amazon Ember" panose="020B0603020204020204" pitchFamily="34" charset="0"/>
                        </a:rPr>
                        <a:t>Allow list</a:t>
                      </a:r>
                      <a:endParaRPr lang="en-US" sz="800">
                        <a:effectLst/>
                        <a:latin typeface="AmazonEmber" panose="020B0603020204020204" pitchFamily="34" charset="0"/>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942601686"/>
                  </a:ext>
                </a:extLst>
              </a:tr>
              <a:tr h="757979">
                <a:tc>
                  <a:txBody>
                    <a:bodyPr/>
                    <a:lstStyle/>
                    <a:p>
                      <a:pPr fontAlgn="t"/>
                      <a:r>
                        <a:rPr lang="en-US" sz="800">
                          <a:effectLst/>
                        </a:rPr>
                        <a:t>Master</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latin typeface="Amazon Ember" panose="020B0603020204020204" pitchFamily="34" charset="0"/>
                        </a:rPr>
                        <a:t>Primary</a:t>
                      </a:r>
                      <a:endParaRPr lang="en-US" sz="800">
                        <a:effectLst/>
                        <a:latin typeface="AmazonEmber" panose="020B0603020204020204" pitchFamily="34" charset="0"/>
                      </a:endParaRPr>
                    </a:p>
                    <a:p>
                      <a:pPr fontAlgn="t"/>
                      <a:r>
                        <a:rPr lang="en-US" sz="800">
                          <a:effectLst/>
                          <a:latin typeface="Amazon Ember" panose="020B0603020204020204" pitchFamily="34" charset="0"/>
                        </a:rPr>
                        <a:t>Central</a:t>
                      </a:r>
                      <a:endParaRPr lang="en-US" sz="800">
                        <a:effectLst/>
                        <a:latin typeface="AmazonEmber" panose="020B0603020204020204" pitchFamily="34" charset="0"/>
                      </a:endParaRPr>
                    </a:p>
                    <a:p>
                      <a:pPr fontAlgn="t"/>
                      <a:r>
                        <a:rPr lang="en-US" sz="800">
                          <a:effectLst/>
                          <a:latin typeface="Amazon Ember" panose="020B0603020204020204" pitchFamily="34" charset="0"/>
                        </a:rPr>
                        <a:t>Active</a:t>
                      </a:r>
                      <a:endParaRPr lang="en-US" sz="800">
                        <a:effectLst/>
                        <a:latin typeface="AmazonEmber" panose="020B0603020204020204" pitchFamily="34" charset="0"/>
                      </a:endParaRPr>
                    </a:p>
                    <a:p>
                      <a:pPr fontAlgn="t"/>
                      <a:r>
                        <a:rPr lang="en-US" sz="800">
                          <a:effectLst/>
                          <a:latin typeface="Amazon Ember" panose="020B0603020204020204" pitchFamily="34" charset="0"/>
                        </a:rPr>
                        <a:t>Coordinator</a:t>
                      </a:r>
                      <a:endParaRPr lang="en-US" sz="800">
                        <a:effectLst/>
                        <a:latin typeface="AmazonEmber" panose="020B0603020204020204" pitchFamily="34" charset="0"/>
                      </a:endParaRPr>
                    </a:p>
                    <a:p>
                      <a:pPr fontAlgn="t"/>
                      <a:r>
                        <a:rPr lang="en-US" sz="800">
                          <a:effectLst/>
                          <a:latin typeface="Amazon Ember" panose="020B0603020204020204" pitchFamily="34" charset="0"/>
                        </a:rPr>
                        <a:t>Leader</a:t>
                      </a:r>
                      <a:endParaRPr lang="en-US" sz="800">
                        <a:effectLst/>
                        <a:latin typeface="AmazonEmber" panose="020B0603020204020204" pitchFamily="34" charset="0"/>
                      </a:endParaRPr>
                    </a:p>
                    <a:p>
                      <a:pPr fontAlgn="t"/>
                      <a:r>
                        <a:rPr lang="en-US" sz="500">
                          <a:effectLst/>
                          <a:latin typeface="Amazon Ember" panose="020B0603020204020204" pitchFamily="34" charset="0"/>
                        </a:rPr>
                        <a:t>Controller</a:t>
                      </a:r>
                      <a:endParaRPr lang="en-US" sz="800">
                        <a:effectLst/>
                        <a:latin typeface="AmazonEmber" panose="020B0603020204020204" pitchFamily="34" charset="0"/>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1329085207"/>
                  </a:ext>
                </a:extLst>
              </a:tr>
              <a:tr h="514139">
                <a:tc>
                  <a:txBody>
                    <a:bodyPr/>
                    <a:lstStyle/>
                    <a:p>
                      <a:pPr fontAlgn="t"/>
                      <a:r>
                        <a:rPr lang="en-US" sz="800">
                          <a:effectLst/>
                        </a:rPr>
                        <a:t>Slave</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latin typeface="Amazon Ember" panose="020B0603020204020204" pitchFamily="34" charset="0"/>
                        </a:rPr>
                        <a:t>Replica</a:t>
                      </a:r>
                      <a:endParaRPr lang="en-US" sz="800">
                        <a:effectLst/>
                        <a:latin typeface="AmazonEmber" panose="020B0603020204020204" pitchFamily="34" charset="0"/>
                      </a:endParaRPr>
                    </a:p>
                    <a:p>
                      <a:pPr fontAlgn="t"/>
                      <a:r>
                        <a:rPr lang="en-US" sz="800">
                          <a:effectLst/>
                          <a:latin typeface="Amazon Ember" panose="020B0603020204020204" pitchFamily="34" charset="0"/>
                        </a:rPr>
                        <a:t>Secondary</a:t>
                      </a:r>
                      <a:endParaRPr lang="en-US" sz="800">
                        <a:effectLst/>
                        <a:latin typeface="AmazonEmber" panose="020B0603020204020204" pitchFamily="34" charset="0"/>
                      </a:endParaRPr>
                    </a:p>
                    <a:p>
                      <a:pPr fontAlgn="t"/>
                      <a:r>
                        <a:rPr lang="en-US" sz="800">
                          <a:effectLst/>
                          <a:latin typeface="Amazon Ember" panose="020B0603020204020204" pitchFamily="34" charset="0"/>
                        </a:rPr>
                        <a:t>Follower</a:t>
                      </a:r>
                      <a:endParaRPr lang="en-US" sz="800">
                        <a:effectLst/>
                        <a:latin typeface="AmazonEmber" panose="020B0603020204020204" pitchFamily="34" charset="0"/>
                      </a:endParaRPr>
                    </a:p>
                    <a:p>
                      <a:pPr fontAlgn="t"/>
                      <a:r>
                        <a:rPr lang="en-US" sz="500">
                          <a:effectLst/>
                          <a:latin typeface="Amazon Ember" panose="020B0603020204020204" pitchFamily="34" charset="0"/>
                        </a:rPr>
                        <a:t>Responder</a:t>
                      </a:r>
                      <a:endParaRPr lang="en-US" sz="800">
                        <a:effectLst/>
                        <a:latin typeface="AmazonEmber" panose="020B0603020204020204" pitchFamily="34" charset="0"/>
                      </a:endParaRP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464380186"/>
                  </a:ext>
                </a:extLst>
              </a:tr>
              <a:tr h="189019">
                <a:tc>
                  <a:txBody>
                    <a:bodyPr/>
                    <a:lstStyle/>
                    <a:p>
                      <a:pPr fontAlgn="t"/>
                      <a:r>
                        <a:rPr lang="en-US" sz="800">
                          <a:effectLst/>
                        </a:rPr>
                        <a:t>Brown bags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Lunch and learn, Tech Talks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2987024593"/>
                  </a:ext>
                </a:extLst>
              </a:tr>
              <a:tr h="189019">
                <a:tc>
                  <a:txBody>
                    <a:bodyPr/>
                    <a:lstStyle/>
                    <a:p>
                      <a:pPr fontAlgn="t"/>
                      <a:r>
                        <a:rPr lang="en-US" sz="800">
                          <a:effectLst/>
                        </a:rPr>
                        <a:t>Man hours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Hours of effort</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547455576"/>
                  </a:ext>
                </a:extLst>
              </a:tr>
              <a:tr h="189019">
                <a:tc>
                  <a:txBody>
                    <a:bodyPr/>
                    <a:lstStyle/>
                    <a:p>
                      <a:pPr fontAlgn="t"/>
                      <a:r>
                        <a:rPr lang="en-US" sz="800">
                          <a:effectLst/>
                        </a:rPr>
                        <a:t>Pow wow</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Huddle, Standup, Discussion</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2300337727"/>
                  </a:ext>
                </a:extLst>
              </a:tr>
              <a:tr h="189019">
                <a:tc>
                  <a:txBody>
                    <a:bodyPr/>
                    <a:lstStyle/>
                    <a:p>
                      <a:pPr fontAlgn="t"/>
                      <a:r>
                        <a:rPr lang="en-US" sz="800">
                          <a:effectLst/>
                        </a:rPr>
                        <a:t>Grandfathered</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Legacy, Exempt</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742699232"/>
                  </a:ext>
                </a:extLst>
              </a:tr>
              <a:tr h="189019">
                <a:tc>
                  <a:txBody>
                    <a:bodyPr/>
                    <a:lstStyle/>
                    <a:p>
                      <a:pPr fontAlgn="t"/>
                      <a:r>
                        <a:rPr lang="en-US" sz="800">
                          <a:effectLst/>
                        </a:rPr>
                        <a:t>“Hi Guys”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Y’all, Folks, Team</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1535655396"/>
                  </a:ext>
                </a:extLst>
              </a:tr>
              <a:tr h="198475">
                <a:tc>
                  <a:txBody>
                    <a:bodyPr/>
                    <a:lstStyle/>
                    <a:p>
                      <a:pPr fontAlgn="t"/>
                      <a:r>
                        <a:rPr lang="en-US" sz="800">
                          <a:effectLst/>
                        </a:rPr>
                        <a:t>Black / Gray days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Blocked / Restricted days</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1442809692"/>
                  </a:ext>
                </a:extLst>
              </a:tr>
              <a:tr h="198475">
                <a:tc>
                  <a:txBody>
                    <a:bodyPr/>
                    <a:lstStyle/>
                    <a:p>
                      <a:pPr fontAlgn="t"/>
                      <a:r>
                        <a:rPr lang="en-US" sz="800">
                          <a:effectLst/>
                        </a:rPr>
                        <a:t>Tribal knowledge</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Institutional knowledge</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1021998053"/>
                  </a:ext>
                </a:extLst>
              </a:tr>
              <a:tr h="198475">
                <a:tc>
                  <a:txBody>
                    <a:bodyPr/>
                    <a:lstStyle/>
                    <a:p>
                      <a:pPr fontAlgn="t"/>
                      <a:r>
                        <a:rPr lang="en-US" sz="800">
                          <a:effectLst/>
                        </a:rPr>
                        <a:t>Open the kimono</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a:effectLst/>
                        </a:rPr>
                        <a:t>Full disclosure, Provide insight into</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3064970413"/>
                  </a:ext>
                </a:extLst>
              </a:tr>
              <a:tr h="198475">
                <a:tc>
                  <a:txBody>
                    <a:bodyPr/>
                    <a:lstStyle/>
                    <a:p>
                      <a:pPr fontAlgn="t"/>
                      <a:r>
                        <a:rPr lang="en-US" sz="800">
                          <a:effectLst/>
                        </a:rPr>
                        <a:t>War Room</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tc>
                  <a:txBody>
                    <a:bodyPr/>
                    <a:lstStyle/>
                    <a:p>
                      <a:pPr fontAlgn="t"/>
                      <a:r>
                        <a:rPr lang="en-US" sz="800" dirty="0">
                          <a:effectLst/>
                        </a:rPr>
                        <a:t>Team Breakout, Team Huddle Room, Team Planning Room</a:t>
                      </a:r>
                    </a:p>
                  </a:txBody>
                  <a:tcPr marL="33549" marR="33549" marT="33549" marB="33549">
                    <a:lnL w="9525" cap="flat" cmpd="sng" algn="ctr">
                      <a:solidFill>
                        <a:srgbClr val="333333"/>
                      </a:solidFill>
                      <a:prstDash val="solid"/>
                      <a:round/>
                      <a:headEnd type="none" w="med" len="med"/>
                      <a:tailEnd type="none" w="med" len="med"/>
                    </a:lnL>
                    <a:lnR w="9525" cap="flat" cmpd="sng" algn="ctr">
                      <a:solidFill>
                        <a:srgbClr val="333333"/>
                      </a:solidFill>
                      <a:prstDash val="solid"/>
                      <a:round/>
                      <a:headEnd type="none" w="med" len="med"/>
                      <a:tailEnd type="none" w="med" len="med"/>
                    </a:lnR>
                    <a:lnT w="9525" cap="flat" cmpd="sng" algn="ctr">
                      <a:solidFill>
                        <a:srgbClr val="333333"/>
                      </a:solidFill>
                      <a:prstDash val="solid"/>
                      <a:round/>
                      <a:headEnd type="none" w="med" len="med"/>
                      <a:tailEnd type="none" w="med" len="med"/>
                    </a:lnT>
                    <a:lnB w="9525" cap="flat" cmpd="sng" algn="ctr">
                      <a:solidFill>
                        <a:srgbClr val="333333"/>
                      </a:solidFill>
                      <a:prstDash val="solid"/>
                      <a:round/>
                      <a:headEnd type="none" w="med" len="med"/>
                      <a:tailEnd type="none" w="med" len="med"/>
                    </a:lnB>
                    <a:solidFill>
                      <a:srgbClr val="FFFFFF"/>
                    </a:solidFill>
                  </a:tcPr>
                </a:tc>
                <a:extLst>
                  <a:ext uri="{0D108BD9-81ED-4DB2-BD59-A6C34878D82A}">
                    <a16:rowId xmlns:a16="http://schemas.microsoft.com/office/drawing/2014/main" val="475202635"/>
                  </a:ext>
                </a:extLst>
              </a:tr>
            </a:tbl>
          </a:graphicData>
        </a:graphic>
      </p:graphicFrame>
    </p:spTree>
    <p:extLst>
      <p:ext uri="{BB962C8B-B14F-4D97-AF65-F5344CB8AC3E}">
        <p14:creationId xmlns:p14="http://schemas.microsoft.com/office/powerpoint/2010/main" val="993324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3A04-1E6B-FF4C-8398-4B9CE2683C44}"/>
              </a:ext>
            </a:extLst>
          </p:cNvPr>
          <p:cNvSpPr>
            <a:spLocks noGrp="1"/>
          </p:cNvSpPr>
          <p:nvPr>
            <p:ph type="title"/>
          </p:nvPr>
        </p:nvSpPr>
        <p:spPr/>
        <p:txBody>
          <a:bodyPr/>
          <a:lstStyle/>
          <a:p>
            <a:r>
              <a:rPr lang="en-US" dirty="0"/>
              <a:t>Engagement Tooling</a:t>
            </a:r>
          </a:p>
        </p:txBody>
      </p:sp>
      <p:graphicFrame>
        <p:nvGraphicFramePr>
          <p:cNvPr id="4" name="Table 3">
            <a:extLst>
              <a:ext uri="{FF2B5EF4-FFF2-40B4-BE49-F238E27FC236}">
                <a16:creationId xmlns:a16="http://schemas.microsoft.com/office/drawing/2014/main" id="{CA61A0E0-6A0C-0148-A8EF-DBE5B500F1E2}"/>
              </a:ext>
            </a:extLst>
          </p:cNvPr>
          <p:cNvGraphicFramePr>
            <a:graphicFrameLocks noGrp="1"/>
          </p:cNvGraphicFramePr>
          <p:nvPr>
            <p:extLst>
              <p:ext uri="{D42A27DB-BD31-4B8C-83A1-F6EECF244321}">
                <p14:modId xmlns:p14="http://schemas.microsoft.com/office/powerpoint/2010/main" val="851219866"/>
              </p:ext>
            </p:extLst>
          </p:nvPr>
        </p:nvGraphicFramePr>
        <p:xfrm>
          <a:off x="5534528" y="880905"/>
          <a:ext cx="6107580" cy="5158228"/>
        </p:xfrm>
        <a:graphic>
          <a:graphicData uri="http://schemas.openxmlformats.org/drawingml/2006/table">
            <a:tbl>
              <a:tblPr firstRow="1">
                <a:tableStyleId>{9D7B26C5-4107-4FEC-AEDC-1716B250A1EF}</a:tableStyleId>
              </a:tblPr>
              <a:tblGrid>
                <a:gridCol w="2103298">
                  <a:extLst>
                    <a:ext uri="{9D8B030D-6E8A-4147-A177-3AD203B41FA5}">
                      <a16:colId xmlns:a16="http://schemas.microsoft.com/office/drawing/2014/main" val="1099713543"/>
                    </a:ext>
                  </a:extLst>
                </a:gridCol>
                <a:gridCol w="1900984">
                  <a:extLst>
                    <a:ext uri="{9D8B030D-6E8A-4147-A177-3AD203B41FA5}">
                      <a16:colId xmlns:a16="http://schemas.microsoft.com/office/drawing/2014/main" val="496357498"/>
                    </a:ext>
                  </a:extLst>
                </a:gridCol>
                <a:gridCol w="2103298">
                  <a:extLst>
                    <a:ext uri="{9D8B030D-6E8A-4147-A177-3AD203B41FA5}">
                      <a16:colId xmlns:a16="http://schemas.microsoft.com/office/drawing/2014/main" val="2988738566"/>
                    </a:ext>
                  </a:extLst>
                </a:gridCol>
              </a:tblGrid>
              <a:tr h="506547">
                <a:tc>
                  <a:txBody>
                    <a:bodyPr/>
                    <a:lstStyle/>
                    <a:p>
                      <a:pPr algn="l" fontAlgn="t"/>
                      <a:r>
                        <a:rPr lang="en-US" sz="1300" b="1" dirty="0">
                          <a:effectLst/>
                        </a:rPr>
                        <a:t>Function</a:t>
                      </a:r>
                      <a:endParaRPr lang="en-US" sz="1300" b="0" dirty="0">
                        <a:effectLst/>
                      </a:endParaRPr>
                    </a:p>
                  </a:txBody>
                  <a:tcPr marL="20482" marR="20482" marT="20482" marB="20482"/>
                </a:tc>
                <a:tc>
                  <a:txBody>
                    <a:bodyPr/>
                    <a:lstStyle/>
                    <a:p>
                      <a:pPr algn="l" fontAlgn="t"/>
                      <a:r>
                        <a:rPr lang="en-US" sz="1300" b="1" dirty="0">
                          <a:effectLst/>
                        </a:rPr>
                        <a:t>Customer Preferred Tooling</a:t>
                      </a:r>
                      <a:endParaRPr lang="en-US" sz="1300" b="0" dirty="0">
                        <a:effectLst/>
                      </a:endParaRPr>
                    </a:p>
                  </a:txBody>
                  <a:tcPr marL="20482" marR="20482" marT="20482" marB="20482"/>
                </a:tc>
                <a:tc>
                  <a:txBody>
                    <a:bodyPr/>
                    <a:lstStyle/>
                    <a:p>
                      <a:pPr algn="l" fontAlgn="t"/>
                      <a:r>
                        <a:rPr lang="en-US" sz="1300" b="1">
                          <a:effectLst/>
                        </a:rPr>
                        <a:t>AWS Tools + Preferred Solutions</a:t>
                      </a:r>
                      <a:endParaRPr lang="en-US" sz="1300" b="0">
                        <a:effectLst/>
                      </a:endParaRPr>
                    </a:p>
                  </a:txBody>
                  <a:tcPr marL="20482" marR="20482" marT="20482" marB="20482"/>
                </a:tc>
                <a:extLst>
                  <a:ext uri="{0D108BD9-81ED-4DB2-BD59-A6C34878D82A}">
                    <a16:rowId xmlns:a16="http://schemas.microsoft.com/office/drawing/2014/main" val="1324686507"/>
                  </a:ext>
                </a:extLst>
              </a:tr>
              <a:tr h="506547">
                <a:tc>
                  <a:txBody>
                    <a:bodyPr/>
                    <a:lstStyle/>
                    <a:p>
                      <a:pPr algn="l" fontAlgn="t"/>
                      <a:r>
                        <a:rPr lang="en-US" sz="1300" b="0">
                          <a:effectLst/>
                        </a:rPr>
                        <a:t>Online Meetings + Video Conferencing</a:t>
                      </a:r>
                    </a:p>
                  </a:txBody>
                  <a:tcPr marL="20482" marR="20482" marT="20482" marB="20482"/>
                </a:tc>
                <a:tc>
                  <a:txBody>
                    <a:bodyPr/>
                    <a:lstStyle/>
                    <a:p>
                      <a:pPr algn="l" fontAlgn="t"/>
                      <a:endParaRPr lang="en-US" sz="1300" b="0" dirty="0">
                        <a:effectLst/>
                      </a:endParaRPr>
                    </a:p>
                  </a:txBody>
                  <a:tcPr marL="20482" marR="20482" marT="20482" marB="20482"/>
                </a:tc>
                <a:tc>
                  <a:txBody>
                    <a:bodyPr/>
                    <a:lstStyle/>
                    <a:p>
                      <a:pPr algn="l" fontAlgn="t"/>
                      <a:r>
                        <a:rPr lang="en-US" sz="1300" b="0" dirty="0">
                          <a:effectLst/>
                        </a:rPr>
                        <a:t>Amazon Chime</a:t>
                      </a:r>
                    </a:p>
                  </a:txBody>
                  <a:tcPr marL="20482" marR="20482" marT="20482" marB="20482"/>
                </a:tc>
                <a:extLst>
                  <a:ext uri="{0D108BD9-81ED-4DB2-BD59-A6C34878D82A}">
                    <a16:rowId xmlns:a16="http://schemas.microsoft.com/office/drawing/2014/main" val="227354451"/>
                  </a:ext>
                </a:extLst>
              </a:tr>
              <a:tr h="276464">
                <a:tc>
                  <a:txBody>
                    <a:bodyPr/>
                    <a:lstStyle/>
                    <a:p>
                      <a:pPr algn="l" fontAlgn="t"/>
                      <a:r>
                        <a:rPr lang="en-US" sz="1300" b="0">
                          <a:effectLst/>
                        </a:rPr>
                        <a:t>Chat + Chatrooms</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a:effectLst/>
                        </a:rPr>
                        <a:t>Amazon Chime, Slack</a:t>
                      </a:r>
                    </a:p>
                  </a:txBody>
                  <a:tcPr marL="20482" marR="20482" marT="20482" marB="20482"/>
                </a:tc>
                <a:extLst>
                  <a:ext uri="{0D108BD9-81ED-4DB2-BD59-A6C34878D82A}">
                    <a16:rowId xmlns:a16="http://schemas.microsoft.com/office/drawing/2014/main" val="2773011655"/>
                  </a:ext>
                </a:extLst>
              </a:tr>
              <a:tr h="276464">
                <a:tc>
                  <a:txBody>
                    <a:bodyPr/>
                    <a:lstStyle/>
                    <a:p>
                      <a:pPr algn="l" fontAlgn="t"/>
                      <a:r>
                        <a:rPr lang="en-US" sz="1300" b="0">
                          <a:effectLst/>
                        </a:rPr>
                        <a:t>Code Repo</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dirty="0">
                          <a:effectLst/>
                        </a:rPr>
                        <a:t>Amazon Code Commit</a:t>
                      </a:r>
                    </a:p>
                  </a:txBody>
                  <a:tcPr marL="20482" marR="20482" marT="20482" marB="20482"/>
                </a:tc>
                <a:extLst>
                  <a:ext uri="{0D108BD9-81ED-4DB2-BD59-A6C34878D82A}">
                    <a16:rowId xmlns:a16="http://schemas.microsoft.com/office/drawing/2014/main" val="2157013154"/>
                  </a:ext>
                </a:extLst>
              </a:tr>
              <a:tr h="276464">
                <a:tc>
                  <a:txBody>
                    <a:bodyPr/>
                    <a:lstStyle/>
                    <a:p>
                      <a:pPr algn="l" fontAlgn="t"/>
                      <a:r>
                        <a:rPr lang="en-US" sz="1300" b="0">
                          <a:effectLst/>
                        </a:rPr>
                        <a:t>Collaborative Workspace</a:t>
                      </a:r>
                    </a:p>
                  </a:txBody>
                  <a:tcPr marL="20482" marR="20482" marT="20482" marB="20482"/>
                </a:tc>
                <a:tc>
                  <a:txBody>
                    <a:bodyPr/>
                    <a:lstStyle/>
                    <a:p>
                      <a:pPr algn="l" fontAlgn="t"/>
                      <a:endParaRPr lang="en-US" sz="1300" b="0" dirty="0">
                        <a:effectLst/>
                      </a:endParaRPr>
                    </a:p>
                  </a:txBody>
                  <a:tcPr marL="20482" marR="20482" marT="20482" marB="20482"/>
                </a:tc>
                <a:tc>
                  <a:txBody>
                    <a:bodyPr/>
                    <a:lstStyle/>
                    <a:p>
                      <a:pPr algn="l" fontAlgn="t"/>
                      <a:r>
                        <a:rPr lang="en-US" sz="1300" b="0" u="none" strike="noStrike">
                          <a:solidFill>
                            <a:srgbClr val="0052CC"/>
                          </a:solidFill>
                          <a:effectLst/>
                          <a:hlinkClick r:id="rId3" tooltip="https://w.amazon.com/bin/view/AWS/Teams/Proserve/PracticeDev/EDX/EDF/Narrative/#HFAQ27s"/>
                        </a:rPr>
                        <a:t>Confluence</a:t>
                      </a:r>
                      <a:endParaRPr lang="en-US" sz="1300" b="0">
                        <a:effectLst/>
                      </a:endParaRPr>
                    </a:p>
                  </a:txBody>
                  <a:tcPr marL="20482" marR="20482" marT="20482" marB="20482"/>
                </a:tc>
                <a:extLst>
                  <a:ext uri="{0D108BD9-81ED-4DB2-BD59-A6C34878D82A}">
                    <a16:rowId xmlns:a16="http://schemas.microsoft.com/office/drawing/2014/main" val="1562365077"/>
                  </a:ext>
                </a:extLst>
              </a:tr>
              <a:tr h="506547">
                <a:tc>
                  <a:txBody>
                    <a:bodyPr/>
                    <a:lstStyle/>
                    <a:p>
                      <a:pPr algn="l" fontAlgn="t"/>
                      <a:r>
                        <a:rPr lang="en-US" sz="1300" b="0">
                          <a:effectLst/>
                        </a:rPr>
                        <a:t>Diagramming + Work Flow Diagramming</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u="none" strike="noStrike" dirty="0">
                          <a:solidFill>
                            <a:srgbClr val="0052CC"/>
                          </a:solidFill>
                          <a:effectLst/>
                          <a:hlinkClick r:id="rId4" tooltip="http://draw.io/"/>
                        </a:rPr>
                        <a:t>Draw.IO</a:t>
                      </a:r>
                      <a:endParaRPr lang="en-US" sz="1300" b="0" dirty="0">
                        <a:effectLst/>
                      </a:endParaRPr>
                    </a:p>
                    <a:p>
                      <a:pPr algn="l" fontAlgn="t"/>
                      <a:r>
                        <a:rPr lang="en-US" sz="1300" b="0" u="none" strike="noStrike" dirty="0">
                          <a:solidFill>
                            <a:srgbClr val="0052CC"/>
                          </a:solidFill>
                          <a:effectLst/>
                          <a:hlinkClick r:id="rId5" tooltip="http://drawio.corp.amazon.com/"/>
                        </a:rPr>
                        <a:t>drawio.corp.amazon.com/</a:t>
                      </a:r>
                      <a:endParaRPr lang="en-US" sz="1300" b="0" dirty="0">
                        <a:effectLst/>
                      </a:endParaRPr>
                    </a:p>
                  </a:txBody>
                  <a:tcPr marL="20482" marR="20482" marT="20482" marB="20482"/>
                </a:tc>
                <a:extLst>
                  <a:ext uri="{0D108BD9-81ED-4DB2-BD59-A6C34878D82A}">
                    <a16:rowId xmlns:a16="http://schemas.microsoft.com/office/drawing/2014/main" val="2076240195"/>
                  </a:ext>
                </a:extLst>
              </a:tr>
              <a:tr h="276464">
                <a:tc>
                  <a:txBody>
                    <a:bodyPr/>
                    <a:lstStyle/>
                    <a:p>
                      <a:pPr algn="l" fontAlgn="t"/>
                      <a:r>
                        <a:rPr lang="en-US" sz="1300" b="0">
                          <a:effectLst/>
                        </a:rPr>
                        <a:t>Backlog Management</a:t>
                      </a:r>
                    </a:p>
                  </a:txBody>
                  <a:tcPr marL="20482" marR="20482" marT="20482" marB="20482"/>
                </a:tc>
                <a:tc>
                  <a:txBody>
                    <a:bodyPr/>
                    <a:lstStyle/>
                    <a:p>
                      <a:pPr algn="l" fontAlgn="t"/>
                      <a:endParaRPr lang="en-US" sz="1300" b="0" dirty="0">
                        <a:effectLst/>
                      </a:endParaRPr>
                    </a:p>
                  </a:txBody>
                  <a:tcPr marL="20482" marR="20482" marT="20482" marB="20482"/>
                </a:tc>
                <a:tc>
                  <a:txBody>
                    <a:bodyPr/>
                    <a:lstStyle/>
                    <a:p>
                      <a:pPr algn="l" fontAlgn="t"/>
                      <a:r>
                        <a:rPr lang="en-US" sz="1300" b="0" u="none" strike="noStrike">
                          <a:solidFill>
                            <a:srgbClr val="0052CC"/>
                          </a:solidFill>
                          <a:effectLst/>
                          <a:hlinkClick r:id="rId3" tooltip="https://w.amazon.com/bin/view/AWS/Teams/Proserve/PracticeDev/EDX/EDF/Narrative/#HFAQ27s"/>
                        </a:rPr>
                        <a:t>Jira</a:t>
                      </a:r>
                      <a:endParaRPr lang="en-US" sz="1300" b="0">
                        <a:effectLst/>
                      </a:endParaRPr>
                    </a:p>
                  </a:txBody>
                  <a:tcPr marL="20482" marR="20482" marT="20482" marB="20482"/>
                </a:tc>
                <a:extLst>
                  <a:ext uri="{0D108BD9-81ED-4DB2-BD59-A6C34878D82A}">
                    <a16:rowId xmlns:a16="http://schemas.microsoft.com/office/drawing/2014/main" val="4097415339"/>
                  </a:ext>
                </a:extLst>
              </a:tr>
              <a:tr h="276464">
                <a:tc>
                  <a:txBody>
                    <a:bodyPr/>
                    <a:lstStyle/>
                    <a:p>
                      <a:pPr algn="l" fontAlgn="t"/>
                      <a:r>
                        <a:rPr lang="en-US" sz="1300" b="0">
                          <a:effectLst/>
                        </a:rPr>
                        <a:t>Document Management</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a:effectLst/>
                        </a:rPr>
                        <a:t>WorkDocs</a:t>
                      </a:r>
                    </a:p>
                  </a:txBody>
                  <a:tcPr marL="20482" marR="20482" marT="20482" marB="20482"/>
                </a:tc>
                <a:extLst>
                  <a:ext uri="{0D108BD9-81ED-4DB2-BD59-A6C34878D82A}">
                    <a16:rowId xmlns:a16="http://schemas.microsoft.com/office/drawing/2014/main" val="1104214307"/>
                  </a:ext>
                </a:extLst>
              </a:tr>
              <a:tr h="736628">
                <a:tc>
                  <a:txBody>
                    <a:bodyPr/>
                    <a:lstStyle/>
                    <a:p>
                      <a:pPr algn="l" fontAlgn="t"/>
                      <a:r>
                        <a:rPr lang="en-US" sz="1300" b="0">
                          <a:effectLst/>
                        </a:rPr>
                        <a:t>Access to AWS Corporate Network from a company laptop</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a:effectLst/>
                        </a:rPr>
                        <a:t>AWS VPN</a:t>
                      </a:r>
                    </a:p>
                  </a:txBody>
                  <a:tcPr marL="20482" marR="20482" marT="20482" marB="20482"/>
                </a:tc>
                <a:extLst>
                  <a:ext uri="{0D108BD9-81ED-4DB2-BD59-A6C34878D82A}">
                    <a16:rowId xmlns:a16="http://schemas.microsoft.com/office/drawing/2014/main" val="1884179317"/>
                  </a:ext>
                </a:extLst>
              </a:tr>
              <a:tr h="736628">
                <a:tc>
                  <a:txBody>
                    <a:bodyPr/>
                    <a:lstStyle/>
                    <a:p>
                      <a:pPr algn="l" fontAlgn="t"/>
                      <a:r>
                        <a:rPr lang="en-US" sz="1300" b="0" dirty="0">
                          <a:effectLst/>
                        </a:rPr>
                        <a:t>Access to corporate tooling from a trusted device (mobile, pad </a:t>
                      </a:r>
                      <a:r>
                        <a:rPr lang="en-US" sz="1300" b="0" dirty="0" err="1">
                          <a:effectLst/>
                        </a:rPr>
                        <a:t>etc</a:t>
                      </a:r>
                      <a:r>
                        <a:rPr lang="en-US" sz="1300" b="0" dirty="0">
                          <a:effectLst/>
                        </a:rPr>
                        <a:t>)</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dirty="0">
                          <a:effectLst/>
                        </a:rPr>
                        <a:t>Amazon Enterprise Access (AEA)</a:t>
                      </a:r>
                    </a:p>
                  </a:txBody>
                  <a:tcPr marL="20482" marR="20482" marT="20482" marB="20482"/>
                </a:tc>
                <a:extLst>
                  <a:ext uri="{0D108BD9-81ED-4DB2-BD59-A6C34878D82A}">
                    <a16:rowId xmlns:a16="http://schemas.microsoft.com/office/drawing/2014/main" val="2650777863"/>
                  </a:ext>
                </a:extLst>
              </a:tr>
              <a:tr h="506547">
                <a:tc>
                  <a:txBody>
                    <a:bodyPr/>
                    <a:lstStyle/>
                    <a:p>
                      <a:pPr algn="l" fontAlgn="t"/>
                      <a:r>
                        <a:rPr lang="en-US" sz="1300" b="0">
                          <a:effectLst/>
                        </a:rPr>
                        <a:t>Clickable Prototyping + Feedback</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a:effectLst/>
                        </a:rPr>
                        <a:t>InVision</a:t>
                      </a:r>
                    </a:p>
                  </a:txBody>
                  <a:tcPr marL="20482" marR="20482" marT="20482" marB="20482"/>
                </a:tc>
                <a:extLst>
                  <a:ext uri="{0D108BD9-81ED-4DB2-BD59-A6C34878D82A}">
                    <a16:rowId xmlns:a16="http://schemas.microsoft.com/office/drawing/2014/main" val="3277579633"/>
                  </a:ext>
                </a:extLst>
              </a:tr>
              <a:tr h="276464">
                <a:tc>
                  <a:txBody>
                    <a:bodyPr/>
                    <a:lstStyle/>
                    <a:p>
                      <a:pPr algn="l" fontAlgn="t"/>
                      <a:r>
                        <a:rPr lang="en-US" sz="1300" b="0" dirty="0">
                          <a:effectLst/>
                        </a:rPr>
                        <a:t>UI Design Source Control</a:t>
                      </a:r>
                    </a:p>
                  </a:txBody>
                  <a:tcPr marL="20482" marR="20482" marT="20482" marB="20482"/>
                </a:tc>
                <a:tc>
                  <a:txBody>
                    <a:bodyPr/>
                    <a:lstStyle/>
                    <a:p>
                      <a:pPr algn="l" fontAlgn="t"/>
                      <a:r>
                        <a:rPr lang="en-US" sz="1300" b="0">
                          <a:effectLst/>
                        </a:rPr>
                        <a:t> </a:t>
                      </a:r>
                    </a:p>
                  </a:txBody>
                  <a:tcPr marL="20482" marR="20482" marT="20482" marB="20482"/>
                </a:tc>
                <a:tc>
                  <a:txBody>
                    <a:bodyPr/>
                    <a:lstStyle/>
                    <a:p>
                      <a:pPr algn="l" fontAlgn="t"/>
                      <a:r>
                        <a:rPr lang="en-US" sz="1300" b="0" dirty="0">
                          <a:effectLst/>
                        </a:rPr>
                        <a:t>Abstract</a:t>
                      </a:r>
                    </a:p>
                  </a:txBody>
                  <a:tcPr marL="20482" marR="20482" marT="20482" marB="20482"/>
                </a:tc>
                <a:extLst>
                  <a:ext uri="{0D108BD9-81ED-4DB2-BD59-A6C34878D82A}">
                    <a16:rowId xmlns:a16="http://schemas.microsoft.com/office/drawing/2014/main" val="4127130783"/>
                  </a:ext>
                </a:extLst>
              </a:tr>
            </a:tbl>
          </a:graphicData>
        </a:graphic>
      </p:graphicFrame>
      <p:sp>
        <p:nvSpPr>
          <p:cNvPr id="5" name="Text Placeholder 2">
            <a:extLst>
              <a:ext uri="{FF2B5EF4-FFF2-40B4-BE49-F238E27FC236}">
                <a16:creationId xmlns:a16="http://schemas.microsoft.com/office/drawing/2014/main" id="{993FFB09-240D-1B43-B0B9-2A2FC7460F69}"/>
              </a:ext>
            </a:extLst>
          </p:cNvPr>
          <p:cNvSpPr txBox="1">
            <a:spLocks/>
          </p:cNvSpPr>
          <p:nvPr/>
        </p:nvSpPr>
        <p:spPr>
          <a:xfrm>
            <a:off x="457200" y="1008291"/>
            <a:ext cx="5334000" cy="4241347"/>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609576"/>
            <a:r>
              <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Remote teams rely heavily on communication and collaboration tools for virtual delivery</a:t>
            </a:r>
          </a:p>
          <a:p>
            <a:pPr defTabSz="609576"/>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r>
              <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Discover Customer’s preferred tooling</a:t>
            </a: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r>
              <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Share Amazon recommended tooling</a:t>
            </a: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r>
              <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On board team to tools </a:t>
            </a: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defTabSz="609576">
              <a:buFont typeface="Arial" panose="020B0604020202020204" pitchFamily="34" charset="0"/>
              <a:buChar char="•"/>
            </a:pPr>
            <a:endPar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69158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8367-299F-7141-8BD3-667D3772C710}"/>
              </a:ext>
            </a:extLst>
          </p:cNvPr>
          <p:cNvSpPr>
            <a:spLocks noGrp="1"/>
          </p:cNvSpPr>
          <p:nvPr>
            <p:ph type="title"/>
          </p:nvPr>
        </p:nvSpPr>
        <p:spPr/>
        <p:txBody>
          <a:bodyPr/>
          <a:lstStyle/>
          <a:p>
            <a:r>
              <a:rPr lang="en-US" dirty="0"/>
              <a:t>Escalation Path</a:t>
            </a:r>
          </a:p>
        </p:txBody>
      </p:sp>
      <p:graphicFrame>
        <p:nvGraphicFramePr>
          <p:cNvPr id="5" name="Table 4">
            <a:extLst>
              <a:ext uri="{FF2B5EF4-FFF2-40B4-BE49-F238E27FC236}">
                <a16:creationId xmlns:a16="http://schemas.microsoft.com/office/drawing/2014/main" id="{119A8050-10F3-CB45-BDF6-76FD8FA81860}"/>
              </a:ext>
            </a:extLst>
          </p:cNvPr>
          <p:cNvGraphicFramePr>
            <a:graphicFrameLocks noGrp="1"/>
          </p:cNvGraphicFramePr>
          <p:nvPr>
            <p:extLst>
              <p:ext uri="{D42A27DB-BD31-4B8C-83A1-F6EECF244321}">
                <p14:modId xmlns:p14="http://schemas.microsoft.com/office/powerpoint/2010/main" val="3453824004"/>
              </p:ext>
            </p:extLst>
          </p:nvPr>
        </p:nvGraphicFramePr>
        <p:xfrm>
          <a:off x="713391" y="1625599"/>
          <a:ext cx="10557120" cy="4246188"/>
        </p:xfrm>
        <a:graphic>
          <a:graphicData uri="http://schemas.openxmlformats.org/drawingml/2006/table">
            <a:tbl>
              <a:tblPr/>
              <a:tblGrid>
                <a:gridCol w="2795353">
                  <a:extLst>
                    <a:ext uri="{9D8B030D-6E8A-4147-A177-3AD203B41FA5}">
                      <a16:colId xmlns:a16="http://schemas.microsoft.com/office/drawing/2014/main" val="2959285220"/>
                    </a:ext>
                  </a:extLst>
                </a:gridCol>
                <a:gridCol w="3721395">
                  <a:extLst>
                    <a:ext uri="{9D8B030D-6E8A-4147-A177-3AD203B41FA5}">
                      <a16:colId xmlns:a16="http://schemas.microsoft.com/office/drawing/2014/main" val="3035211789"/>
                    </a:ext>
                  </a:extLst>
                </a:gridCol>
                <a:gridCol w="4040372">
                  <a:extLst>
                    <a:ext uri="{9D8B030D-6E8A-4147-A177-3AD203B41FA5}">
                      <a16:colId xmlns:a16="http://schemas.microsoft.com/office/drawing/2014/main" val="758515479"/>
                    </a:ext>
                  </a:extLst>
                </a:gridCol>
              </a:tblGrid>
              <a:tr h="205694">
                <a:tc>
                  <a:txBody>
                    <a:bodyPr/>
                    <a:lstStyle/>
                    <a:p>
                      <a:pPr algn="l" fontAlgn="t"/>
                      <a:r>
                        <a:rPr lang="en-US" sz="1300" b="1" dirty="0">
                          <a:effectLst/>
                        </a:rPr>
                        <a:t>Level</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Type</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Name</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55527779"/>
                  </a:ext>
                </a:extLst>
              </a:tr>
              <a:tr h="706768">
                <a:tc>
                  <a:txBody>
                    <a:bodyPr/>
                    <a:lstStyle/>
                    <a:p>
                      <a:pPr algn="l" fontAlgn="t"/>
                      <a:r>
                        <a:rPr lang="en-US" sz="1300" b="1" dirty="0">
                          <a:effectLst/>
                        </a:rPr>
                        <a:t>4th Level</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Sponsor</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0" i="1">
                          <a:effectLst/>
                        </a:rPr>
                        <a:t>Issues that require executive level support to resolve.</a:t>
                      </a:r>
                      <a:endParaRPr lang="en-US" sz="1300" b="0">
                        <a:effectLst/>
                      </a:endParaRPr>
                    </a:p>
                    <a:p>
                      <a:pPr algn="l" fontAlgn="t">
                        <a:buFont typeface="Arial" panose="020B0604020202020204" pitchFamily="34" charset="0"/>
                        <a:buChar char="•"/>
                      </a:pPr>
                      <a:r>
                        <a:rPr lang="en-US" sz="1300" b="0">
                          <a:effectLst/>
                        </a:rPr>
                        <a:t>{Name, Position}</a:t>
                      </a: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121872842"/>
                  </a:ext>
                </a:extLst>
              </a:tr>
              <a:tr h="1554288">
                <a:tc>
                  <a:txBody>
                    <a:bodyPr/>
                    <a:lstStyle/>
                    <a:p>
                      <a:pPr algn="l" fontAlgn="t"/>
                      <a:r>
                        <a:rPr lang="en-US" sz="1300" b="1" dirty="0">
                          <a:effectLst/>
                        </a:rPr>
                        <a:t>3rd Level</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Escalation Team</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0" i="1">
                          <a:effectLst/>
                        </a:rPr>
                        <a:t>Issues that require mid level management or steering committee support. This may include the Cloud Center of Excellence or other governing body.</a:t>
                      </a:r>
                      <a:endParaRPr lang="en-US" sz="1300" b="0">
                        <a:effectLst/>
                      </a:endParaRPr>
                    </a:p>
                    <a:p>
                      <a:pPr algn="l" fontAlgn="t">
                        <a:buFont typeface="Arial" panose="020B0604020202020204" pitchFamily="34" charset="0"/>
                        <a:buChar char="•"/>
                      </a:pPr>
                      <a:r>
                        <a:rPr lang="en-US" sz="1300" b="0">
                          <a:effectLst/>
                        </a:rPr>
                        <a:t>{Name, Position}</a:t>
                      </a: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28323624"/>
                  </a:ext>
                </a:extLst>
              </a:tr>
              <a:tr h="1045776">
                <a:tc>
                  <a:txBody>
                    <a:bodyPr/>
                    <a:lstStyle/>
                    <a:p>
                      <a:pPr algn="l" fontAlgn="t"/>
                      <a:r>
                        <a:rPr lang="en-US" sz="1300" b="1">
                          <a:effectLst/>
                        </a:rPr>
                        <a:t>2nd Level</a:t>
                      </a:r>
                      <a:endParaRPr lang="en-US" sz="1300" b="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Oversight Team</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0" i="1">
                          <a:effectLst/>
                        </a:rPr>
                        <a:t>Issues that require next level support. This is typically the team leads and engagement lead.</a:t>
                      </a:r>
                      <a:endParaRPr lang="en-US" sz="1300" b="0">
                        <a:effectLst/>
                      </a:endParaRPr>
                    </a:p>
                    <a:p>
                      <a:pPr algn="l" fontAlgn="t">
                        <a:buFont typeface="Arial" panose="020B0604020202020204" pitchFamily="34" charset="0"/>
                        <a:buChar char="•"/>
                      </a:pPr>
                      <a:r>
                        <a:rPr lang="en-US" sz="1300" b="0">
                          <a:effectLst/>
                        </a:rPr>
                        <a:t>{Name, Position}</a:t>
                      </a: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926138899"/>
                  </a:ext>
                </a:extLst>
              </a:tr>
              <a:tr h="706768">
                <a:tc>
                  <a:txBody>
                    <a:bodyPr/>
                    <a:lstStyle/>
                    <a:p>
                      <a:pPr algn="l" fontAlgn="t"/>
                      <a:r>
                        <a:rPr lang="en-US" sz="1300" b="1">
                          <a:effectLst/>
                        </a:rPr>
                        <a:t>1st Level</a:t>
                      </a:r>
                      <a:endParaRPr lang="en-US" sz="1300" b="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1" dirty="0">
                          <a:effectLst/>
                        </a:rPr>
                        <a:t>Engagement Team</a:t>
                      </a:r>
                      <a:endParaRPr lang="en-US" sz="1300" b="0" dirty="0">
                        <a:effectLst/>
                      </a:endParaRP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tc>
                  <a:txBody>
                    <a:bodyPr/>
                    <a:lstStyle/>
                    <a:p>
                      <a:pPr algn="l" fontAlgn="t"/>
                      <a:r>
                        <a:rPr lang="en-US" sz="1300" b="0" i="1" dirty="0">
                          <a:effectLst/>
                        </a:rPr>
                        <a:t>Is the issue one that the team can resolve on their own?</a:t>
                      </a:r>
                      <a:endParaRPr lang="en-US" sz="1300" b="0" dirty="0">
                        <a:effectLst/>
                      </a:endParaRPr>
                    </a:p>
                    <a:p>
                      <a:pPr algn="l" fontAlgn="t">
                        <a:buFont typeface="Arial" panose="020B0604020202020204" pitchFamily="34" charset="0"/>
                        <a:buChar char="•"/>
                      </a:pPr>
                      <a:r>
                        <a:rPr lang="en-US" sz="1300" b="0" dirty="0">
                          <a:effectLst/>
                        </a:rPr>
                        <a:t>{Name, Position}</a:t>
                      </a:r>
                    </a:p>
                  </a:txBody>
                  <a:tcPr marL="17234" marR="17234" marT="17234" marB="17234">
                    <a:lnL w="9525" cap="flat" cmpd="sng" algn="ctr">
                      <a:solidFill>
                        <a:srgbClr val="C1C7D0"/>
                      </a:solidFill>
                      <a:prstDash val="solid"/>
                      <a:round/>
                      <a:headEnd type="none" w="med" len="med"/>
                      <a:tailEnd type="none" w="med" len="med"/>
                    </a:lnL>
                    <a:lnR w="9525" cap="flat" cmpd="sng" algn="ctr">
                      <a:solidFill>
                        <a:srgbClr val="C1C7D0"/>
                      </a:solidFill>
                      <a:prstDash val="solid"/>
                      <a:round/>
                      <a:headEnd type="none" w="med" len="med"/>
                      <a:tailEnd type="none" w="med" len="med"/>
                    </a:lnR>
                    <a:lnT w="9525" cap="flat" cmpd="sng" algn="ctr">
                      <a:solidFill>
                        <a:srgbClr val="C1C7D0"/>
                      </a:solidFill>
                      <a:prstDash val="solid"/>
                      <a:round/>
                      <a:headEnd type="none" w="med" len="med"/>
                      <a:tailEnd type="none" w="med" len="med"/>
                    </a:lnT>
                    <a:lnB w="9525" cap="flat" cmpd="sng" algn="ctr">
                      <a:solidFill>
                        <a:srgbClr val="C1C7D0"/>
                      </a:solidFill>
                      <a:prstDash val="solid"/>
                      <a:round/>
                      <a:headEnd type="none" w="med" len="med"/>
                      <a:tailEnd type="none" w="med" len="med"/>
                    </a:lnB>
                    <a:solidFill>
                      <a:srgbClr val="FFFFFF"/>
                    </a:solidFill>
                  </a:tcPr>
                </a:tc>
                <a:extLst>
                  <a:ext uri="{0D108BD9-81ED-4DB2-BD59-A6C34878D82A}">
                    <a16:rowId xmlns:a16="http://schemas.microsoft.com/office/drawing/2014/main" val="2440370496"/>
                  </a:ext>
                </a:extLst>
              </a:tr>
            </a:tbl>
          </a:graphicData>
        </a:graphic>
      </p:graphicFrame>
      <p:sp>
        <p:nvSpPr>
          <p:cNvPr id="3" name="TextBox 2">
            <a:extLst>
              <a:ext uri="{FF2B5EF4-FFF2-40B4-BE49-F238E27FC236}">
                <a16:creationId xmlns:a16="http://schemas.microsoft.com/office/drawing/2014/main" id="{1DB2F087-8BD5-9A4D-9B3C-31760CC2DA92}"/>
              </a:ext>
            </a:extLst>
          </p:cNvPr>
          <p:cNvSpPr txBox="1"/>
          <p:nvPr/>
        </p:nvSpPr>
        <p:spPr>
          <a:xfrm>
            <a:off x="476249" y="851116"/>
            <a:ext cx="11002360" cy="830997"/>
          </a:xfrm>
          <a:prstGeom prst="rect">
            <a:avLst/>
          </a:prstGeom>
          <a:noFill/>
        </p:spPr>
        <p:txBody>
          <a:bodyPr wrap="square" rtlCol="0">
            <a:spAutoFit/>
          </a:bodyPr>
          <a:lstStyle/>
          <a:p>
            <a:r>
              <a:rPr lang="en-US" sz="1600" b="1" i="1" dirty="0"/>
              <a:t>We escalate early and often to raise visibility to issues, clear blockers, and bring in additional support to help our teams deliver customer outcomes. </a:t>
            </a:r>
          </a:p>
          <a:p>
            <a:pPr algn="l"/>
            <a:endParaRPr lang="en-US" sz="1600" b="1" i="1" dirty="0" err="1">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81226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1F30-5704-AD41-BB59-EA6E207E33B2}"/>
              </a:ext>
            </a:extLst>
          </p:cNvPr>
          <p:cNvSpPr>
            <a:spLocks noGrp="1"/>
          </p:cNvSpPr>
          <p:nvPr>
            <p:ph type="title"/>
          </p:nvPr>
        </p:nvSpPr>
        <p:spPr/>
        <p:txBody>
          <a:bodyPr/>
          <a:lstStyle/>
          <a:p>
            <a:r>
              <a:rPr lang="en-US" dirty="0"/>
              <a:t>Decision Tracking </a:t>
            </a:r>
          </a:p>
        </p:txBody>
      </p:sp>
      <p:sp>
        <p:nvSpPr>
          <p:cNvPr id="3" name="Text Placeholder 2">
            <a:extLst>
              <a:ext uri="{FF2B5EF4-FFF2-40B4-BE49-F238E27FC236}">
                <a16:creationId xmlns:a16="http://schemas.microsoft.com/office/drawing/2014/main" id="{FD722DF7-56F1-3842-9E1A-8CE1939D0095}"/>
              </a:ext>
            </a:extLst>
          </p:cNvPr>
          <p:cNvSpPr>
            <a:spLocks noGrp="1"/>
          </p:cNvSpPr>
          <p:nvPr>
            <p:ph type="body" sz="quarter" idx="10"/>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 use a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Decision Log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to share ideas, evaluate options, and keep track of decisions. </a:t>
            </a: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Entire team has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visibility</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 decisions</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Alignment</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to stakeholder(s)</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Provides opportunities to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collaborate</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evaluate options</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F759416C-8C33-FF44-A4E2-C2618ED32767}"/>
              </a:ext>
            </a:extLst>
          </p:cNvPr>
          <p:cNvPicPr>
            <a:picLocks noChangeAspect="1"/>
          </p:cNvPicPr>
          <p:nvPr/>
        </p:nvPicPr>
        <p:blipFill>
          <a:blip r:embed="rId3"/>
          <a:stretch>
            <a:fillRect/>
          </a:stretch>
        </p:blipFill>
        <p:spPr>
          <a:xfrm>
            <a:off x="6096000" y="1371600"/>
            <a:ext cx="5566833" cy="2349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E49C22FA-1694-3843-9C3C-464F9BD2084B}"/>
              </a:ext>
            </a:extLst>
          </p:cNvPr>
          <p:cNvSpPr txBox="1"/>
          <p:nvPr/>
        </p:nvSpPr>
        <p:spPr>
          <a:xfrm>
            <a:off x="6096000" y="4211797"/>
            <a:ext cx="4927002" cy="646331"/>
          </a:xfrm>
          <a:prstGeom prst="rect">
            <a:avLst/>
          </a:prstGeom>
          <a:noFill/>
        </p:spPr>
        <p:txBody>
          <a:bodyPr wrap="square" rtlCol="0">
            <a:spAutoFit/>
          </a:bodyPr>
          <a:lstStyle/>
          <a:p>
            <a:pPr algn="l"/>
            <a:r>
              <a:rPr lang="en-US" dirty="0">
                <a:latin typeface="Amazon Ember" panose="020B0603020204020204" pitchFamily="34" charset="0"/>
                <a:ea typeface="Amazon Ember" panose="020B0603020204020204" pitchFamily="34" charset="0"/>
                <a:cs typeface="Amazon Ember" panose="020B0603020204020204" pitchFamily="34" charset="0"/>
                <a:hlinkClick r:id="rId4"/>
              </a:rPr>
              <a:t>Additional information on Confluence Decision Tracking</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0523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2A52-F21C-7247-9980-F6C8C707E13E}"/>
              </a:ext>
            </a:extLst>
          </p:cNvPr>
          <p:cNvSpPr>
            <a:spLocks noGrp="1"/>
          </p:cNvSpPr>
          <p:nvPr>
            <p:ph type="title"/>
          </p:nvPr>
        </p:nvSpPr>
        <p:spPr/>
        <p:txBody>
          <a:bodyPr/>
          <a:lstStyle/>
          <a:p>
            <a:r>
              <a:rPr lang="en-US" dirty="0"/>
              <a:t>Prioritization</a:t>
            </a:r>
          </a:p>
        </p:txBody>
      </p:sp>
      <p:sp>
        <p:nvSpPr>
          <p:cNvPr id="3" name="Text Placeholder 2">
            <a:extLst>
              <a:ext uri="{FF2B5EF4-FFF2-40B4-BE49-F238E27FC236}">
                <a16:creationId xmlns:a16="http://schemas.microsoft.com/office/drawing/2014/main" id="{FD3C1E95-E5AB-7642-9301-E54B0E80C6E3}"/>
              </a:ext>
            </a:extLst>
          </p:cNvPr>
          <p:cNvSpPr>
            <a:spLocks noGrp="1"/>
          </p:cNvSpPr>
          <p:nvPr>
            <p:ph type="body" sz="quarter" idx="10"/>
          </p:nvPr>
        </p:nvSpPr>
        <p:spPr>
          <a:xfrm>
            <a:off x="457199" y="1371600"/>
            <a:ext cx="6323233" cy="4241347"/>
          </a:xfrm>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Before developing a solution, we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work backwards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from the customer. In our agile framework we ensure that every story has a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buyer</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who prioritizes the work and provides the acceptance criteria. </a:t>
            </a: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 sprint planning we confirm that every story has a buyer (prioritization)</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 sprint review, we confirm buyer acceptance (feedback)</a:t>
            </a:r>
          </a:p>
        </p:txBody>
      </p:sp>
      <p:pic>
        <p:nvPicPr>
          <p:cNvPr id="5" name="Picture 4">
            <a:extLst>
              <a:ext uri="{FF2B5EF4-FFF2-40B4-BE49-F238E27FC236}">
                <a16:creationId xmlns:a16="http://schemas.microsoft.com/office/drawing/2014/main" id="{35B827F8-2FBE-4741-95C3-B30AFF6A9653}"/>
              </a:ext>
            </a:extLst>
          </p:cNvPr>
          <p:cNvPicPr>
            <a:picLocks noChangeAspect="1"/>
          </p:cNvPicPr>
          <p:nvPr/>
        </p:nvPicPr>
        <p:blipFill>
          <a:blip r:embed="rId3"/>
          <a:stretch>
            <a:fillRect/>
          </a:stretch>
        </p:blipFill>
        <p:spPr>
          <a:xfrm>
            <a:off x="10006980" y="3079750"/>
            <a:ext cx="656167" cy="698500"/>
          </a:xfrm>
          <a:prstGeom prst="rect">
            <a:avLst/>
          </a:prstGeom>
        </p:spPr>
      </p:pic>
      <p:cxnSp>
        <p:nvCxnSpPr>
          <p:cNvPr id="6" name="Straight Arrow Connector 5">
            <a:extLst>
              <a:ext uri="{FF2B5EF4-FFF2-40B4-BE49-F238E27FC236}">
                <a16:creationId xmlns:a16="http://schemas.microsoft.com/office/drawing/2014/main" id="{B3CAD299-9F3E-2444-AC22-F0E420A01C91}"/>
              </a:ext>
            </a:extLst>
          </p:cNvPr>
          <p:cNvCxnSpPr>
            <a:cxnSpLocks/>
          </p:cNvCxnSpPr>
          <p:nvPr/>
        </p:nvCxnSpPr>
        <p:spPr>
          <a:xfrm>
            <a:off x="8211284" y="3429000"/>
            <a:ext cx="1476866"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4B822F98-D0E2-434A-A0D6-C63FBA5756B0}"/>
              </a:ext>
            </a:extLst>
          </p:cNvPr>
          <p:cNvPicPr>
            <a:picLocks noChangeAspect="1"/>
          </p:cNvPicPr>
          <p:nvPr/>
        </p:nvPicPr>
        <p:blipFill>
          <a:blip r:embed="rId4"/>
          <a:stretch>
            <a:fillRect/>
          </a:stretch>
        </p:blipFill>
        <p:spPr>
          <a:xfrm>
            <a:off x="7297651" y="3070022"/>
            <a:ext cx="717957" cy="717957"/>
          </a:xfrm>
          <a:prstGeom prst="rect">
            <a:avLst/>
          </a:prstGeom>
        </p:spPr>
      </p:pic>
      <p:sp>
        <p:nvSpPr>
          <p:cNvPr id="8" name="TextBox 7">
            <a:extLst>
              <a:ext uri="{FF2B5EF4-FFF2-40B4-BE49-F238E27FC236}">
                <a16:creationId xmlns:a16="http://schemas.microsoft.com/office/drawing/2014/main" id="{2EE03C9D-1982-4148-B635-A07365EA2C05}"/>
              </a:ext>
            </a:extLst>
          </p:cNvPr>
          <p:cNvSpPr txBox="1"/>
          <p:nvPr/>
        </p:nvSpPr>
        <p:spPr>
          <a:xfrm>
            <a:off x="6854679" y="4020554"/>
            <a:ext cx="1607297" cy="553998"/>
          </a:xfrm>
          <a:prstGeom prst="rect">
            <a:avLst/>
          </a:prstGeom>
          <a:noFill/>
        </p:spPr>
        <p:txBody>
          <a:bodyPr wrap="square" rtlCol="0">
            <a:spAutoFit/>
          </a:bodyPr>
          <a:lstStyle/>
          <a:p>
            <a:pPr algn="ctr" defTabSz="609576"/>
            <a:r>
              <a:rPr lang="en-US" sz="100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Responsible for specifying acceptance criteria</a:t>
            </a:r>
          </a:p>
        </p:txBody>
      </p:sp>
      <p:sp>
        <p:nvSpPr>
          <p:cNvPr id="9" name="TextBox 8">
            <a:extLst>
              <a:ext uri="{FF2B5EF4-FFF2-40B4-BE49-F238E27FC236}">
                <a16:creationId xmlns:a16="http://schemas.microsoft.com/office/drawing/2014/main" id="{D288FB84-28F0-F14F-B210-CF84DA0A94FD}"/>
              </a:ext>
            </a:extLst>
          </p:cNvPr>
          <p:cNvSpPr txBox="1"/>
          <p:nvPr/>
        </p:nvSpPr>
        <p:spPr>
          <a:xfrm>
            <a:off x="9577929" y="4020554"/>
            <a:ext cx="1514268" cy="400110"/>
          </a:xfrm>
          <a:prstGeom prst="rect">
            <a:avLst/>
          </a:prstGeom>
          <a:noFill/>
        </p:spPr>
        <p:txBody>
          <a:bodyPr wrap="square" rtlCol="0">
            <a:spAutoFit/>
          </a:bodyPr>
          <a:lstStyle/>
          <a:p>
            <a:pPr algn="ctr" defTabSz="609576"/>
            <a:r>
              <a:rPr lang="en-US" sz="100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Validating and meeting acceptance criteria</a:t>
            </a:r>
          </a:p>
        </p:txBody>
      </p:sp>
      <p:sp>
        <p:nvSpPr>
          <p:cNvPr id="10" name="TextBox 9">
            <a:extLst>
              <a:ext uri="{FF2B5EF4-FFF2-40B4-BE49-F238E27FC236}">
                <a16:creationId xmlns:a16="http://schemas.microsoft.com/office/drawing/2014/main" id="{974E5119-D5C4-A243-BEFB-C91ABE071357}"/>
              </a:ext>
            </a:extLst>
          </p:cNvPr>
          <p:cNvSpPr txBox="1"/>
          <p:nvPr/>
        </p:nvSpPr>
        <p:spPr>
          <a:xfrm>
            <a:off x="7412705" y="3787979"/>
            <a:ext cx="518091" cy="246221"/>
          </a:xfrm>
          <a:prstGeom prst="rect">
            <a:avLst/>
          </a:prstGeom>
          <a:noFill/>
        </p:spPr>
        <p:txBody>
          <a:bodyPr wrap="none" rtlCol="0">
            <a:spAutoFit/>
          </a:bodyPr>
          <a:lstStyle/>
          <a:p>
            <a:pPr defTabSz="609576"/>
            <a:r>
              <a:rPr lang="en-US" sz="1000" dirty="0">
                <a:solidFill>
                  <a:srgbClr val="FF9900"/>
                </a:solidFill>
                <a:latin typeface="Amazon Ember"/>
              </a:rPr>
              <a:t>Buyer</a:t>
            </a:r>
          </a:p>
        </p:txBody>
      </p:sp>
      <p:sp>
        <p:nvSpPr>
          <p:cNvPr id="11" name="TextBox 10">
            <a:extLst>
              <a:ext uri="{FF2B5EF4-FFF2-40B4-BE49-F238E27FC236}">
                <a16:creationId xmlns:a16="http://schemas.microsoft.com/office/drawing/2014/main" id="{B37D30B5-BF2D-E148-8B84-3D380F52EECB}"/>
              </a:ext>
            </a:extLst>
          </p:cNvPr>
          <p:cNvSpPr txBox="1"/>
          <p:nvPr/>
        </p:nvSpPr>
        <p:spPr>
          <a:xfrm>
            <a:off x="10095146" y="3793325"/>
            <a:ext cx="514885" cy="246221"/>
          </a:xfrm>
          <a:prstGeom prst="rect">
            <a:avLst/>
          </a:prstGeom>
          <a:noFill/>
        </p:spPr>
        <p:txBody>
          <a:bodyPr wrap="none" rtlCol="0">
            <a:spAutoFit/>
          </a:bodyPr>
          <a:lstStyle/>
          <a:p>
            <a:pPr defTabSz="609576"/>
            <a:r>
              <a:rPr lang="en-US" sz="1000" dirty="0">
                <a:solidFill>
                  <a:srgbClr val="FF9900"/>
                </a:solidFill>
                <a:latin typeface="Amazon Ember"/>
              </a:rPr>
              <a:t>Seller</a:t>
            </a:r>
          </a:p>
        </p:txBody>
      </p:sp>
      <p:sp>
        <p:nvSpPr>
          <p:cNvPr id="12" name="TextBox 11">
            <a:extLst>
              <a:ext uri="{FF2B5EF4-FFF2-40B4-BE49-F238E27FC236}">
                <a16:creationId xmlns:a16="http://schemas.microsoft.com/office/drawing/2014/main" id="{7D14E9DB-A827-D040-9F55-B935ACD26B82}"/>
              </a:ext>
            </a:extLst>
          </p:cNvPr>
          <p:cNvSpPr txBox="1"/>
          <p:nvPr/>
        </p:nvSpPr>
        <p:spPr>
          <a:xfrm>
            <a:off x="7451863" y="2202058"/>
            <a:ext cx="3494867" cy="464294"/>
          </a:xfrm>
          <a:prstGeom prst="rect">
            <a:avLst/>
          </a:prstGeom>
          <a:noFill/>
        </p:spPr>
        <p:txBody>
          <a:bodyPr wrap="none" rtlCol="0">
            <a:spAutoFit/>
          </a:bodyPr>
          <a:lstStyle/>
          <a:p>
            <a:pPr defTabSz="609576"/>
            <a:r>
              <a:rPr lang="en-US" sz="2417" dirty="0">
                <a:solidFill>
                  <a:srgbClr val="232F3E"/>
                </a:solidFill>
                <a:latin typeface="Amazon Ember Light" panose="020B0403020204020204" pitchFamily="34" charset="0"/>
                <a:ea typeface="Amazon Ember Light" panose="020B0403020204020204" pitchFamily="34" charset="0"/>
                <a:cs typeface="Amazon Ember Light" panose="020B0403020204020204" pitchFamily="34" charset="0"/>
              </a:rPr>
              <a:t>Buyer – Seller Exchange </a:t>
            </a:r>
          </a:p>
        </p:txBody>
      </p:sp>
    </p:spTree>
    <p:extLst>
      <p:ext uri="{BB962C8B-B14F-4D97-AF65-F5344CB8AC3E}">
        <p14:creationId xmlns:p14="http://schemas.microsoft.com/office/powerpoint/2010/main" val="625317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5BCB-878B-174F-B533-0F6A3E6CE143}"/>
              </a:ext>
            </a:extLst>
          </p:cNvPr>
          <p:cNvSpPr>
            <a:spLocks noGrp="1"/>
          </p:cNvSpPr>
          <p:nvPr>
            <p:ph type="title"/>
          </p:nvPr>
        </p:nvSpPr>
        <p:spPr/>
        <p:txBody>
          <a:bodyPr/>
          <a:lstStyle/>
          <a:p>
            <a:r>
              <a:rPr lang="en-US" dirty="0"/>
              <a:t>Communication &amp; Coordination</a:t>
            </a:r>
          </a:p>
        </p:txBody>
      </p:sp>
      <p:sp>
        <p:nvSpPr>
          <p:cNvPr id="3" name="Text Placeholder 2">
            <a:extLst>
              <a:ext uri="{FF2B5EF4-FFF2-40B4-BE49-F238E27FC236}">
                <a16:creationId xmlns:a16="http://schemas.microsoft.com/office/drawing/2014/main" id="{750D9023-1D65-474A-891D-FEA099C28C03}"/>
              </a:ext>
            </a:extLst>
          </p:cNvPr>
          <p:cNvSpPr>
            <a:spLocks noGrp="1"/>
          </p:cNvSpPr>
          <p:nvPr>
            <p:ph type="body" sz="quarter" idx="10"/>
          </p:nvPr>
        </p:nvSpPr>
        <p:spPr/>
        <p:txBody>
          <a:bodyPr/>
          <a:lstStyle/>
          <a:p>
            <a:r>
              <a:rPr lang="en-US" b="1" dirty="0"/>
              <a:t>AWS Best Practice </a:t>
            </a: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All work is visible and available to the entire team</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Align status reporting &amp; financial reporting to sprint cadence</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Roadmaps are refreshed at least once per quarter</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Demo together to provide visibility across tracks</a:t>
            </a:r>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C0B4DCD3-2F01-2D41-A8F4-204F4746091B}"/>
              </a:ext>
            </a:extLst>
          </p:cNvPr>
          <p:cNvSpPr>
            <a:spLocks noGrp="1"/>
          </p:cNvSpPr>
          <p:nvPr>
            <p:ph type="body" sz="quarter" idx="11"/>
          </p:nvPr>
        </p:nvSpPr>
        <p:spPr/>
        <p:txBody>
          <a:bodyPr/>
          <a:lstStyle/>
          <a:p>
            <a:r>
              <a:rPr lang="en-US" b="1" dirty="0"/>
              <a:t>AWS Requests to &lt;customer&gt;</a:t>
            </a:r>
          </a:p>
          <a:p>
            <a:endParaRPr lang="en-US" dirty="0"/>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boarding / off boarding &amp; tooling </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Distribution lists for status &amp; financial reporting</a:t>
            </a:r>
          </a:p>
          <a:p>
            <a:pPr marL="380985" indent="-380985">
              <a:buFont typeface="Arial" panose="020B0604020202020204" pitchFamily="34" charset="0"/>
              <a:buChar char="•"/>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80985" indent="-380985">
              <a:buFont typeface="Arial" panose="020B0604020202020204" pitchFamily="34" charset="0"/>
              <a:buChar char="•"/>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”Buyer” participation in Planning &amp; Demos </a:t>
            </a:r>
          </a:p>
          <a:p>
            <a:pPr marL="380985" indent="-380985">
              <a:buFont typeface="Arial" panose="020B0604020202020204" pitchFamily="34" charset="0"/>
              <a:buChar char="•"/>
            </a:pPr>
            <a:endParaRPr lang="en-US" dirty="0"/>
          </a:p>
          <a:p>
            <a:pPr marL="380985" indent="-380985">
              <a:buFont typeface="Arial" panose="020B0604020202020204" pitchFamily="34" charset="0"/>
              <a:buChar char="•"/>
            </a:pPr>
            <a:endParaRPr lang="en-US" dirty="0"/>
          </a:p>
        </p:txBody>
      </p:sp>
    </p:spTree>
    <p:extLst>
      <p:ext uri="{BB962C8B-B14F-4D97-AF65-F5344CB8AC3E}">
        <p14:creationId xmlns:p14="http://schemas.microsoft.com/office/powerpoint/2010/main" val="2754314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7613-B387-0145-A033-26F05859354D}"/>
              </a:ext>
            </a:extLst>
          </p:cNvPr>
          <p:cNvSpPr>
            <a:spLocks noGrp="1"/>
          </p:cNvSpPr>
          <p:nvPr>
            <p:ph type="title"/>
          </p:nvPr>
        </p:nvSpPr>
        <p:spPr/>
        <p:txBody>
          <a:bodyPr/>
          <a:lstStyle/>
          <a:p>
            <a:r>
              <a:rPr lang="en-US" dirty="0"/>
              <a:t>Mechanisms to encourage collaboration and visibility</a:t>
            </a:r>
          </a:p>
        </p:txBody>
      </p:sp>
      <p:pic>
        <p:nvPicPr>
          <p:cNvPr id="5" name="Picture 4">
            <a:extLst>
              <a:ext uri="{FF2B5EF4-FFF2-40B4-BE49-F238E27FC236}">
                <a16:creationId xmlns:a16="http://schemas.microsoft.com/office/drawing/2014/main" id="{E0F38574-025C-BF44-9E5F-9AA63CD182B0}"/>
              </a:ext>
            </a:extLst>
          </p:cNvPr>
          <p:cNvPicPr>
            <a:picLocks noChangeAspect="1"/>
          </p:cNvPicPr>
          <p:nvPr/>
        </p:nvPicPr>
        <p:blipFill>
          <a:blip r:embed="rId3"/>
          <a:stretch>
            <a:fillRect/>
          </a:stretch>
        </p:blipFill>
        <p:spPr>
          <a:xfrm>
            <a:off x="7948084" y="989542"/>
            <a:ext cx="3598333" cy="4878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152879B-15ED-F447-B581-7A4A2089C3FE}"/>
              </a:ext>
            </a:extLst>
          </p:cNvPr>
          <p:cNvPicPr>
            <a:picLocks noChangeAspect="1"/>
          </p:cNvPicPr>
          <p:nvPr/>
        </p:nvPicPr>
        <p:blipFill>
          <a:blip r:embed="rId4"/>
          <a:stretch>
            <a:fillRect/>
          </a:stretch>
        </p:blipFill>
        <p:spPr>
          <a:xfrm>
            <a:off x="231494" y="989542"/>
            <a:ext cx="7379598" cy="3244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75503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40C9-657B-E74F-941E-83E4CD353AC2}"/>
              </a:ext>
            </a:extLst>
          </p:cNvPr>
          <p:cNvSpPr>
            <a:spLocks noGrp="1"/>
          </p:cNvSpPr>
          <p:nvPr>
            <p:ph type="title"/>
          </p:nvPr>
        </p:nvSpPr>
        <p:spPr/>
        <p:txBody>
          <a:bodyPr/>
          <a:lstStyle/>
          <a:p>
            <a:r>
              <a:rPr lang="en-US" dirty="0"/>
              <a:t>Scrum Events</a:t>
            </a:r>
          </a:p>
        </p:txBody>
      </p:sp>
      <p:graphicFrame>
        <p:nvGraphicFramePr>
          <p:cNvPr id="4" name="Table 3">
            <a:extLst>
              <a:ext uri="{FF2B5EF4-FFF2-40B4-BE49-F238E27FC236}">
                <a16:creationId xmlns:a16="http://schemas.microsoft.com/office/drawing/2014/main" id="{EAE26782-B6F5-354B-AD49-DD7FD72C05C4}"/>
              </a:ext>
            </a:extLst>
          </p:cNvPr>
          <p:cNvGraphicFramePr>
            <a:graphicFrameLocks noGrp="1"/>
          </p:cNvGraphicFramePr>
          <p:nvPr>
            <p:extLst>
              <p:ext uri="{D42A27DB-BD31-4B8C-83A1-F6EECF244321}">
                <p14:modId xmlns:p14="http://schemas.microsoft.com/office/powerpoint/2010/main" val="3686279740"/>
              </p:ext>
            </p:extLst>
          </p:nvPr>
        </p:nvGraphicFramePr>
        <p:xfrm>
          <a:off x="457199" y="1352942"/>
          <a:ext cx="11261724" cy="3086100"/>
        </p:xfrm>
        <a:graphic>
          <a:graphicData uri="http://schemas.openxmlformats.org/drawingml/2006/table">
            <a:tbl>
              <a:tblPr firstRow="1" firstCol="1" bandRow="1">
                <a:tableStyleId>{5C22544A-7EE6-4342-B048-85BDC9FD1C3A}</a:tableStyleId>
              </a:tblPr>
              <a:tblGrid>
                <a:gridCol w="1876954">
                  <a:extLst>
                    <a:ext uri="{9D8B030D-6E8A-4147-A177-3AD203B41FA5}">
                      <a16:colId xmlns:a16="http://schemas.microsoft.com/office/drawing/2014/main" val="1861691564"/>
                    </a:ext>
                  </a:extLst>
                </a:gridCol>
                <a:gridCol w="1876954">
                  <a:extLst>
                    <a:ext uri="{9D8B030D-6E8A-4147-A177-3AD203B41FA5}">
                      <a16:colId xmlns:a16="http://schemas.microsoft.com/office/drawing/2014/main" val="2977196221"/>
                    </a:ext>
                  </a:extLst>
                </a:gridCol>
                <a:gridCol w="1876954">
                  <a:extLst>
                    <a:ext uri="{9D8B030D-6E8A-4147-A177-3AD203B41FA5}">
                      <a16:colId xmlns:a16="http://schemas.microsoft.com/office/drawing/2014/main" val="3041707438"/>
                    </a:ext>
                  </a:extLst>
                </a:gridCol>
                <a:gridCol w="1876954">
                  <a:extLst>
                    <a:ext uri="{9D8B030D-6E8A-4147-A177-3AD203B41FA5}">
                      <a16:colId xmlns:a16="http://schemas.microsoft.com/office/drawing/2014/main" val="1936067592"/>
                    </a:ext>
                  </a:extLst>
                </a:gridCol>
                <a:gridCol w="1876954">
                  <a:extLst>
                    <a:ext uri="{9D8B030D-6E8A-4147-A177-3AD203B41FA5}">
                      <a16:colId xmlns:a16="http://schemas.microsoft.com/office/drawing/2014/main" val="1554631967"/>
                    </a:ext>
                  </a:extLst>
                </a:gridCol>
                <a:gridCol w="1876954">
                  <a:extLst>
                    <a:ext uri="{9D8B030D-6E8A-4147-A177-3AD203B41FA5}">
                      <a16:colId xmlns:a16="http://schemas.microsoft.com/office/drawing/2014/main" val="1537052746"/>
                    </a:ext>
                  </a:extLst>
                </a:gridCol>
              </a:tblGrid>
              <a:tr h="0">
                <a:tc>
                  <a:txBody>
                    <a:bodyPr/>
                    <a:lstStyle/>
                    <a:p>
                      <a:pPr marL="0" marR="0" algn="ctr"/>
                      <a:r>
                        <a:rPr lang="en-US" sz="1000">
                          <a:effectLst/>
                        </a:rPr>
                        <a:t>ET</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Monday</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Tuesday</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Wednesday</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Thursday</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Friday</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extLst>
                  <a:ext uri="{0D108BD9-81ED-4DB2-BD59-A6C34878D82A}">
                    <a16:rowId xmlns:a16="http://schemas.microsoft.com/office/drawing/2014/main" val="2087497633"/>
                  </a:ext>
                </a:extLst>
              </a:tr>
              <a:tr h="0">
                <a:tc>
                  <a:txBody>
                    <a:bodyPr/>
                    <a:lstStyle/>
                    <a:p>
                      <a:pPr marL="0" marR="0"/>
                      <a:r>
                        <a:rPr lang="en-US" sz="1000">
                          <a:effectLst/>
                        </a:rPr>
                        <a:t>09:00 AM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09:00 - 09:15</a:t>
                      </a:r>
                    </a:p>
                    <a:p>
                      <a:pPr marL="0" marR="0" algn="ctr"/>
                      <a:r>
                        <a:rPr lang="en-US" sz="1000">
                          <a:effectLst/>
                        </a:rPr>
                        <a:t>Daily Standup</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09:00 - 09:15</a:t>
                      </a:r>
                    </a:p>
                    <a:p>
                      <a:pPr marL="0" marR="0" algn="ctr"/>
                      <a:r>
                        <a:rPr lang="en-US" sz="1000">
                          <a:effectLst/>
                        </a:rPr>
                        <a:t>Daily Standup</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09:00 - 09:15</a:t>
                      </a:r>
                    </a:p>
                    <a:p>
                      <a:pPr marL="0" marR="0" algn="ctr"/>
                      <a:r>
                        <a:rPr lang="en-US" sz="1000">
                          <a:effectLst/>
                        </a:rPr>
                        <a:t>Daily Standup</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09:00 - 09:15</a:t>
                      </a:r>
                    </a:p>
                    <a:p>
                      <a:pPr marL="0" marR="0" algn="ctr"/>
                      <a:r>
                        <a:rPr lang="en-US" sz="1000">
                          <a:effectLst/>
                        </a:rPr>
                        <a:t>Daily Standup</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No Meetings</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extLst>
                  <a:ext uri="{0D108BD9-81ED-4DB2-BD59-A6C34878D82A}">
                    <a16:rowId xmlns:a16="http://schemas.microsoft.com/office/drawing/2014/main" val="2698623284"/>
                  </a:ext>
                </a:extLst>
              </a:tr>
              <a:tr h="0">
                <a:tc>
                  <a:txBody>
                    <a:bodyPr/>
                    <a:lstStyle/>
                    <a:p>
                      <a:pPr marL="0" marR="0"/>
                      <a:r>
                        <a:rPr lang="en-US" sz="1000">
                          <a:effectLst/>
                        </a:rPr>
                        <a:t>10:00 AM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1532836325"/>
                  </a:ext>
                </a:extLst>
              </a:tr>
              <a:tr h="0">
                <a:tc>
                  <a:txBody>
                    <a:bodyPr/>
                    <a:lstStyle/>
                    <a:p>
                      <a:pPr marL="0" marR="0"/>
                      <a:r>
                        <a:rPr lang="en-US" sz="1000">
                          <a:effectLst/>
                        </a:rPr>
                        <a:t>11:00 AM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3781612868"/>
                  </a:ext>
                </a:extLst>
              </a:tr>
              <a:tr h="0">
                <a:tc>
                  <a:txBody>
                    <a:bodyPr/>
                    <a:lstStyle/>
                    <a:p>
                      <a:pPr marL="0" marR="0"/>
                      <a:r>
                        <a:rPr lang="en-US" sz="1000">
                          <a:effectLst/>
                        </a:rPr>
                        <a:t>12:00 PM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Lunch</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Lunch</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Lunch</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Lunch</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3666782996"/>
                  </a:ext>
                </a:extLst>
              </a:tr>
              <a:tr h="0">
                <a:tc>
                  <a:txBody>
                    <a:bodyPr/>
                    <a:lstStyle/>
                    <a:p>
                      <a:pPr marL="0" marR="0"/>
                      <a:r>
                        <a:rPr lang="en-US" sz="1000">
                          <a:effectLst/>
                        </a:rPr>
                        <a:t>01:00 PM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Please use this time to clear your backlog</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extLst>
                  <a:ext uri="{0D108BD9-81ED-4DB2-BD59-A6C34878D82A}">
                    <a16:rowId xmlns:a16="http://schemas.microsoft.com/office/drawing/2014/main" val="3392225180"/>
                  </a:ext>
                </a:extLst>
              </a:tr>
              <a:tr h="0">
                <a:tc rowSpan="2">
                  <a:txBody>
                    <a:bodyPr/>
                    <a:lstStyle/>
                    <a:p>
                      <a:pPr marL="0" marR="0"/>
                      <a:r>
                        <a:rPr lang="en-US" sz="1000">
                          <a:effectLst/>
                        </a:rPr>
                        <a:t>02:00 PM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rowSpan="2">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rowSpan="2">
                  <a:txBody>
                    <a:bodyPr/>
                    <a:lstStyle/>
                    <a:p>
                      <a:pPr marL="0" marR="0" algn="ctr"/>
                      <a:r>
                        <a:rPr lang="en-US" sz="1000">
                          <a:effectLst/>
                        </a:rPr>
                        <a:t>02:00 - 03:30 Demo, Retro &amp; Sprint Planning</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2:00 - 02:30 Weekly Status Meeting</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2:00 - 02:30 Weekly Team Meeting</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rowSpan="2">
                  <a:txBody>
                    <a:bodyPr/>
                    <a:lstStyle/>
                    <a:p>
                      <a:endParaRPr lang="en-US" sz="100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959773120"/>
                  </a:ext>
                </a:extLst>
              </a:tr>
              <a:tr h="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r>
                        <a:rPr lang="en-US" sz="1000">
                          <a:effectLst/>
                        </a:rPr>
                        <a:t>2:30 - 03:00 Weekly Executive Review</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a:effectLst/>
                        <a:latin typeface="Times New Roman" panose="02020603050405020304" pitchFamily="18" charset="0"/>
                      </a:endParaRPr>
                    </a:p>
                  </a:txBody>
                  <a:tcPr marL="47625" marR="47625" marT="47625" marB="47625" anchor="ctr"/>
                </a:tc>
                <a:tc vMerge="1">
                  <a:txBody>
                    <a:bodyPr/>
                    <a:lstStyle/>
                    <a:p>
                      <a:endParaRPr lang="en-US"/>
                    </a:p>
                  </a:txBody>
                  <a:tcPr/>
                </a:tc>
                <a:extLst>
                  <a:ext uri="{0D108BD9-81ED-4DB2-BD59-A6C34878D82A}">
                    <a16:rowId xmlns:a16="http://schemas.microsoft.com/office/drawing/2014/main" val="1371935523"/>
                  </a:ext>
                </a:extLst>
              </a:tr>
              <a:tr h="0">
                <a:tc>
                  <a:txBody>
                    <a:bodyPr/>
                    <a:lstStyle/>
                    <a:p>
                      <a:pPr marL="0" marR="0"/>
                      <a:r>
                        <a:rPr lang="en-US" sz="1000">
                          <a:effectLst/>
                        </a:rPr>
                        <a:t>03:00 PM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1857406827"/>
                  </a:ext>
                </a:extLst>
              </a:tr>
              <a:tr h="0">
                <a:tc>
                  <a:txBody>
                    <a:bodyPr/>
                    <a:lstStyle/>
                    <a:p>
                      <a:pPr marL="0" marR="0"/>
                      <a:r>
                        <a:rPr lang="en-US" sz="1000">
                          <a:effectLst/>
                        </a:rPr>
                        <a:t>04:00 PM</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pPr marL="0" marR="0" algn="ctr"/>
                      <a:r>
                        <a:rPr lang="en-US" sz="1000">
                          <a:effectLst/>
                        </a:rPr>
                        <a:t>Working session</a:t>
                      </a:r>
                      <a:endParaRPr lang="en-US" sz="1000">
                        <a:effectLst/>
                        <a:latin typeface="Times New Roman" panose="02020603050405020304" pitchFamily="18" charset="0"/>
                        <a:ea typeface="Times New Roman" panose="02020603050405020304" pitchFamily="18" charset="0"/>
                      </a:endParaRPr>
                    </a:p>
                  </a:txBody>
                  <a:tcPr marL="47625" marR="47625" marT="47625" marB="47625" anchor="ctr"/>
                </a:tc>
                <a:tc>
                  <a:txBody>
                    <a:bodyPr/>
                    <a:lstStyle/>
                    <a:p>
                      <a:endParaRPr lang="en-US" sz="1000" dirty="0">
                        <a:effectLst/>
                        <a:latin typeface="Times New Roman" panose="02020603050405020304" pitchFamily="18" charset="0"/>
                      </a:endParaRPr>
                    </a:p>
                  </a:txBody>
                  <a:tcPr marL="47625" marR="47625" marT="47625" marB="47625" anchor="ctr"/>
                </a:tc>
                <a:extLst>
                  <a:ext uri="{0D108BD9-81ED-4DB2-BD59-A6C34878D82A}">
                    <a16:rowId xmlns:a16="http://schemas.microsoft.com/office/drawing/2014/main" val="1332106383"/>
                  </a:ext>
                </a:extLst>
              </a:tr>
            </a:tbl>
          </a:graphicData>
        </a:graphic>
      </p:graphicFrame>
    </p:spTree>
    <p:extLst>
      <p:ext uri="{BB962C8B-B14F-4D97-AF65-F5344CB8AC3E}">
        <p14:creationId xmlns:p14="http://schemas.microsoft.com/office/powerpoint/2010/main" val="1542522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37DF-21BD-864F-BE99-B683A337BC27}"/>
              </a:ext>
            </a:extLst>
          </p:cNvPr>
          <p:cNvSpPr>
            <a:spLocks noGrp="1"/>
          </p:cNvSpPr>
          <p:nvPr>
            <p:ph type="title"/>
          </p:nvPr>
        </p:nvSpPr>
        <p:spPr/>
        <p:txBody>
          <a:bodyPr/>
          <a:lstStyle/>
          <a:p>
            <a:r>
              <a:rPr lang="en-US" dirty="0"/>
              <a:t>Scaling Teams</a:t>
            </a:r>
          </a:p>
        </p:txBody>
      </p:sp>
      <p:sp>
        <p:nvSpPr>
          <p:cNvPr id="6" name="Rectangle 5">
            <a:extLst>
              <a:ext uri="{FF2B5EF4-FFF2-40B4-BE49-F238E27FC236}">
                <a16:creationId xmlns:a16="http://schemas.microsoft.com/office/drawing/2014/main" id="{616FD5A6-327C-424A-A023-191536EDA07B}"/>
              </a:ext>
            </a:extLst>
          </p:cNvPr>
          <p:cNvSpPr/>
          <p:nvPr/>
        </p:nvSpPr>
        <p:spPr>
          <a:xfrm>
            <a:off x="457201" y="5927281"/>
            <a:ext cx="5412059" cy="477054"/>
          </a:xfrm>
          <a:prstGeom prst="rect">
            <a:avLst/>
          </a:prstGeom>
        </p:spPr>
        <p:txBody>
          <a:bodyPr wrap="none">
            <a:spAutoFit/>
          </a:bodyPr>
          <a:lstStyle/>
          <a:p>
            <a:pPr marL="238115" indent="-238115">
              <a:buFont typeface="Arial" panose="020B0604020202020204" pitchFamily="34" charset="0"/>
              <a:buChar char="•"/>
            </a:pPr>
            <a:r>
              <a:rPr lang="en-US" sz="1250" dirty="0">
                <a:latin typeface="Amazon Ember Light" panose="020B0403020204020204" pitchFamily="34" charset="0"/>
                <a:ea typeface="Amazon Ember Light" panose="020B0403020204020204" pitchFamily="34" charset="0"/>
                <a:cs typeface="Amazon Ember Light" panose="020B0403020204020204" pitchFamily="34" charset="0"/>
              </a:rPr>
              <a:t>Heartbeat stays constant; teams decide their cadence. All synchronized.</a:t>
            </a:r>
          </a:p>
          <a:p>
            <a:pPr marL="238115" indent="-238115">
              <a:buFont typeface="Arial" panose="020B0604020202020204" pitchFamily="34" charset="0"/>
              <a:buChar char="•"/>
            </a:pPr>
            <a:r>
              <a:rPr lang="en-US" sz="1250" dirty="0">
                <a:latin typeface="Amazon Ember Light" panose="020B0403020204020204" pitchFamily="34" charset="0"/>
                <a:ea typeface="Amazon Ember Light" panose="020B0403020204020204" pitchFamily="34" charset="0"/>
                <a:cs typeface="Amazon Ember Light" panose="020B0403020204020204" pitchFamily="34" charset="0"/>
              </a:rPr>
              <a:t>D=Daily; Rep=Replenish; Rev=Review; Ret=Retro; P=Plan; </a:t>
            </a:r>
          </a:p>
        </p:txBody>
      </p:sp>
      <p:graphicFrame>
        <p:nvGraphicFramePr>
          <p:cNvPr id="7" name="Table 6">
            <a:extLst>
              <a:ext uri="{FF2B5EF4-FFF2-40B4-BE49-F238E27FC236}">
                <a16:creationId xmlns:a16="http://schemas.microsoft.com/office/drawing/2014/main" id="{64EC8A97-4887-CC44-B45A-A59BAF721410}"/>
              </a:ext>
            </a:extLst>
          </p:cNvPr>
          <p:cNvGraphicFramePr>
            <a:graphicFrameLocks noGrp="1"/>
          </p:cNvGraphicFramePr>
          <p:nvPr/>
        </p:nvGraphicFramePr>
        <p:xfrm>
          <a:off x="457200" y="1231974"/>
          <a:ext cx="11433544" cy="4606428"/>
        </p:xfrm>
        <a:graphic>
          <a:graphicData uri="http://schemas.openxmlformats.org/drawingml/2006/table">
            <a:tbl>
              <a:tblPr firstRow="1" bandRow="1">
                <a:tableStyleId>{5C22544A-7EE6-4342-B048-85BDC9FD1C3A}</a:tableStyleId>
              </a:tblPr>
              <a:tblGrid>
                <a:gridCol w="453501">
                  <a:extLst>
                    <a:ext uri="{9D8B030D-6E8A-4147-A177-3AD203B41FA5}">
                      <a16:colId xmlns:a16="http://schemas.microsoft.com/office/drawing/2014/main" val="1874129344"/>
                    </a:ext>
                  </a:extLst>
                </a:gridCol>
                <a:gridCol w="963043">
                  <a:extLst>
                    <a:ext uri="{9D8B030D-6E8A-4147-A177-3AD203B41FA5}">
                      <a16:colId xmlns:a16="http://schemas.microsoft.com/office/drawing/2014/main" val="2682106948"/>
                    </a:ext>
                  </a:extLst>
                </a:gridCol>
                <a:gridCol w="1011818">
                  <a:extLst>
                    <a:ext uri="{9D8B030D-6E8A-4147-A177-3AD203B41FA5}">
                      <a16:colId xmlns:a16="http://schemas.microsoft.com/office/drawing/2014/main" val="962202204"/>
                    </a:ext>
                  </a:extLst>
                </a:gridCol>
                <a:gridCol w="1113001">
                  <a:extLst>
                    <a:ext uri="{9D8B030D-6E8A-4147-A177-3AD203B41FA5}">
                      <a16:colId xmlns:a16="http://schemas.microsoft.com/office/drawing/2014/main" val="282223382"/>
                    </a:ext>
                  </a:extLst>
                </a:gridCol>
                <a:gridCol w="1113001">
                  <a:extLst>
                    <a:ext uri="{9D8B030D-6E8A-4147-A177-3AD203B41FA5}">
                      <a16:colId xmlns:a16="http://schemas.microsoft.com/office/drawing/2014/main" val="2260563547"/>
                    </a:ext>
                  </a:extLst>
                </a:gridCol>
                <a:gridCol w="1315364">
                  <a:extLst>
                    <a:ext uri="{9D8B030D-6E8A-4147-A177-3AD203B41FA5}">
                      <a16:colId xmlns:a16="http://schemas.microsoft.com/office/drawing/2014/main" val="1972538143"/>
                    </a:ext>
                  </a:extLst>
                </a:gridCol>
                <a:gridCol w="1011818">
                  <a:extLst>
                    <a:ext uri="{9D8B030D-6E8A-4147-A177-3AD203B41FA5}">
                      <a16:colId xmlns:a16="http://schemas.microsoft.com/office/drawing/2014/main" val="3620131448"/>
                    </a:ext>
                  </a:extLst>
                </a:gridCol>
                <a:gridCol w="1011818">
                  <a:extLst>
                    <a:ext uri="{9D8B030D-6E8A-4147-A177-3AD203B41FA5}">
                      <a16:colId xmlns:a16="http://schemas.microsoft.com/office/drawing/2014/main" val="4055433900"/>
                    </a:ext>
                  </a:extLst>
                </a:gridCol>
                <a:gridCol w="910636">
                  <a:extLst>
                    <a:ext uri="{9D8B030D-6E8A-4147-A177-3AD203B41FA5}">
                      <a16:colId xmlns:a16="http://schemas.microsoft.com/office/drawing/2014/main" val="798643364"/>
                    </a:ext>
                  </a:extLst>
                </a:gridCol>
                <a:gridCol w="1011818">
                  <a:extLst>
                    <a:ext uri="{9D8B030D-6E8A-4147-A177-3AD203B41FA5}">
                      <a16:colId xmlns:a16="http://schemas.microsoft.com/office/drawing/2014/main" val="1569515455"/>
                    </a:ext>
                  </a:extLst>
                </a:gridCol>
                <a:gridCol w="1517726">
                  <a:extLst>
                    <a:ext uri="{9D8B030D-6E8A-4147-A177-3AD203B41FA5}">
                      <a16:colId xmlns:a16="http://schemas.microsoft.com/office/drawing/2014/main" val="2068957480"/>
                    </a:ext>
                  </a:extLst>
                </a:gridCol>
              </a:tblGrid>
              <a:tr h="644028">
                <a:tc>
                  <a:txBody>
                    <a:bodyPr/>
                    <a:lstStyle/>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Thur</a:t>
                      </a:r>
                      <a:endPar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Fri</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Mon</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Tue</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Wed</a:t>
                      </a:r>
                    </a:p>
                  </a:txBody>
                  <a:tcPr marL="76200" marR="76200" marT="38100" marB="38100"/>
                </a:tc>
                <a:tc>
                  <a:txBody>
                    <a:bodyPr/>
                    <a:lstStyle/>
                    <a:p>
                      <a:r>
                        <a:rPr lang="en-US" sz="1300" b="0" i="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Thur</a:t>
                      </a:r>
                      <a:endPar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Fri</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Mon</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Tue</a:t>
                      </a:r>
                    </a:p>
                  </a:txBody>
                  <a:tcPr marL="76200" marR="76200" marT="38100" marB="38100"/>
                </a:tc>
                <a:tc>
                  <a:txBody>
                    <a:bodyPr/>
                    <a:lstStyle/>
                    <a:p>
                      <a:r>
                        <a:rPr lang="en-US" sz="13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Wed</a:t>
                      </a:r>
                    </a:p>
                  </a:txBody>
                  <a:tcPr marL="76200" marR="76200" marT="38100" marB="38100"/>
                </a:tc>
                <a:extLst>
                  <a:ext uri="{0D108BD9-81ED-4DB2-BD59-A6C34878D82A}">
                    <a16:rowId xmlns:a16="http://schemas.microsoft.com/office/drawing/2014/main" val="3353272928"/>
                  </a:ext>
                </a:extLst>
              </a:tr>
              <a:tr h="685800">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T1</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Rep:1-1:45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Rev:9-9:30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Status(30)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D:9-9:15</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Rep:1-1:45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Rev:9-9:30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txBody>
                  <a:tcPr marL="76200" marR="76200" marT="38100" marB="38100"/>
                </a:tc>
                <a:extLst>
                  <a:ext uri="{0D108BD9-81ED-4DB2-BD59-A6C34878D82A}">
                    <a16:rowId xmlns:a16="http://schemas.microsoft.com/office/drawing/2014/main" val="2579808628"/>
                  </a:ext>
                </a:extLst>
              </a:tr>
              <a:tr h="1092200">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T2</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Rep:2-2:45</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Rev:9:30-10:00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Status(30)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D:9:15-9:30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Rep:2-2:45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Rev:9:30-10:00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txBody>
                  <a:tcPr marL="76200" marR="76200" marT="38100" marB="38100"/>
                </a:tc>
                <a:extLst>
                  <a:ext uri="{0D108BD9-81ED-4DB2-BD59-A6C34878D82A}">
                    <a16:rowId xmlns:a16="http://schemas.microsoft.com/office/drawing/2014/main" val="1258169867"/>
                  </a:ext>
                </a:extLst>
              </a:tr>
              <a:tr h="1092200">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T3</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Rep:3-3:45</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Status(30)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D:9-30-9:45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Rep:3-3:45</a:t>
                      </a:r>
                    </a:p>
                  </a:txBody>
                  <a:tcPr marL="76200" marR="76200" marT="38100" marB="38100"/>
                </a:tc>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Rev:10:00-10:30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txBody>
                  <a:tcPr marL="76200" marR="76200" marT="38100" marB="38100"/>
                </a:tc>
                <a:extLst>
                  <a:ext uri="{0D108BD9-81ED-4DB2-BD59-A6C34878D82A}">
                    <a16:rowId xmlns:a16="http://schemas.microsoft.com/office/drawing/2014/main" val="441690899"/>
                  </a:ext>
                </a:extLst>
              </a:tr>
              <a:tr h="1092200">
                <a:tc>
                  <a:txBody>
                    <a:bodyPr/>
                    <a:lstStyle/>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T4</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Rep:4-4:45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Rev:10:30-11:00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p>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Status(30)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D:9-45-10:00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Rep:4-4:45</a:t>
                      </a:r>
                    </a:p>
                  </a:txBody>
                  <a:tcPr marL="76200" marR="76200" marT="38100" marB="381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Rev:10:30-11:00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Ret:1-1:30</a:t>
                      </a:r>
                    </a:p>
                    <a:p>
                      <a:r>
                        <a:rPr lang="en-US" sz="1300" b="0" i="0" dirty="0">
                          <a:solidFill>
                            <a:srgbClr val="0E2735"/>
                          </a:solidFill>
                          <a:latin typeface="Amazon Ember Light" panose="020B0403020204020204" pitchFamily="34" charset="0"/>
                          <a:ea typeface="Amazon Ember Light" panose="020B0403020204020204" pitchFamily="34" charset="0"/>
                          <a:cs typeface="Amazon Ember Light" panose="020B0403020204020204" pitchFamily="34" charset="0"/>
                        </a:rPr>
                        <a:t>P:1:30-2:30</a:t>
                      </a:r>
                    </a:p>
                  </a:txBody>
                  <a:tcPr marL="76200" marR="76200" marT="38100" marB="38100"/>
                </a:tc>
                <a:extLst>
                  <a:ext uri="{0D108BD9-81ED-4DB2-BD59-A6C34878D82A}">
                    <a16:rowId xmlns:a16="http://schemas.microsoft.com/office/drawing/2014/main" val="3701626861"/>
                  </a:ext>
                </a:extLst>
              </a:tr>
            </a:tbl>
          </a:graphicData>
        </a:graphic>
      </p:graphicFrame>
    </p:spTree>
    <p:extLst>
      <p:ext uri="{BB962C8B-B14F-4D97-AF65-F5344CB8AC3E}">
        <p14:creationId xmlns:p14="http://schemas.microsoft.com/office/powerpoint/2010/main" val="8699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C30B-F723-8B46-9042-08FF60803E15}"/>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A56EB3C6-5744-3440-9E9D-1C4429F7CF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320333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4AB6-D961-9640-A0D5-EE76BDDDFC0E}"/>
              </a:ext>
            </a:extLst>
          </p:cNvPr>
          <p:cNvSpPr>
            <a:spLocks noGrp="1"/>
          </p:cNvSpPr>
          <p:nvPr>
            <p:ph type="title"/>
          </p:nvPr>
        </p:nvSpPr>
        <p:spPr/>
        <p:txBody>
          <a:bodyPr/>
          <a:lstStyle/>
          <a:p>
            <a:r>
              <a:rPr lang="en-US" dirty="0"/>
              <a:t>Ways to Provide Feedback </a:t>
            </a:r>
          </a:p>
        </p:txBody>
      </p:sp>
      <p:sp>
        <p:nvSpPr>
          <p:cNvPr id="4" name="TextBox 3">
            <a:extLst>
              <a:ext uri="{FF2B5EF4-FFF2-40B4-BE49-F238E27FC236}">
                <a16:creationId xmlns:a16="http://schemas.microsoft.com/office/drawing/2014/main" id="{C592CD4F-02AD-3848-A390-41D1EE72A2BF}"/>
              </a:ext>
            </a:extLst>
          </p:cNvPr>
          <p:cNvSpPr txBox="1"/>
          <p:nvPr/>
        </p:nvSpPr>
        <p:spPr>
          <a:xfrm>
            <a:off x="2238376" y="1320481"/>
            <a:ext cx="5639202" cy="810735"/>
          </a:xfrm>
          <a:prstGeom prst="rect">
            <a:avLst/>
          </a:prstGeom>
          <a:noFill/>
        </p:spPr>
        <p:txBody>
          <a:bodyPr wrap="square" rtlCol="0">
            <a:spAutoFit/>
          </a:bodyPr>
          <a:lstStyle/>
          <a:p>
            <a:pPr algn="l"/>
            <a:r>
              <a:rPr lang="en-US" sz="1167" b="1" dirty="0">
                <a:latin typeface="Amazon Ember" panose="020B0603020204020204" pitchFamily="34" charset="0"/>
                <a:ea typeface="Amazon Ember" panose="020B0603020204020204" pitchFamily="34" charset="0"/>
                <a:cs typeface="Amazon Ember" panose="020B0603020204020204" pitchFamily="34" charset="0"/>
              </a:rPr>
              <a:t>Sprint Reviews</a:t>
            </a:r>
          </a:p>
          <a:p>
            <a:pPr algn="l"/>
            <a:r>
              <a:rPr lang="en-US" sz="1167" dirty="0">
                <a:latin typeface="Amazon Ember" panose="020B0603020204020204" pitchFamily="34" charset="0"/>
                <a:ea typeface="Amazon Ember" panose="020B0603020204020204" pitchFamily="34" charset="0"/>
                <a:cs typeface="Amazon Ember" panose="020B0603020204020204" pitchFamily="34" charset="0"/>
              </a:rPr>
              <a:t>At demo work at the end of every sprint to share what the team has accomplished. The purpose of the demo is to elicit feedback, share results, and assess progress toward outcomes. </a:t>
            </a:r>
          </a:p>
        </p:txBody>
      </p:sp>
      <p:pic>
        <p:nvPicPr>
          <p:cNvPr id="6" name="Graphic 5" descr="Voice">
            <a:extLst>
              <a:ext uri="{FF2B5EF4-FFF2-40B4-BE49-F238E27FC236}">
                <a16:creationId xmlns:a16="http://schemas.microsoft.com/office/drawing/2014/main" id="{5FE21B18-02EF-AE41-8368-AF9FD68D26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2666398"/>
            <a:ext cx="762000" cy="762000"/>
          </a:xfrm>
          <a:prstGeom prst="rect">
            <a:avLst/>
          </a:prstGeom>
        </p:spPr>
      </p:pic>
      <p:pic>
        <p:nvPicPr>
          <p:cNvPr id="8" name="Graphic 7" descr="Chat RTL">
            <a:extLst>
              <a:ext uri="{FF2B5EF4-FFF2-40B4-BE49-F238E27FC236}">
                <a16:creationId xmlns:a16="http://schemas.microsoft.com/office/drawing/2014/main" id="{FEA000B9-E152-5C49-8200-C0CBB212FC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500" y="3906002"/>
            <a:ext cx="762000" cy="762000"/>
          </a:xfrm>
          <a:prstGeom prst="rect">
            <a:avLst/>
          </a:prstGeom>
        </p:spPr>
      </p:pic>
      <p:pic>
        <p:nvPicPr>
          <p:cNvPr id="10" name="Graphic 9" descr="Meeting">
            <a:extLst>
              <a:ext uri="{FF2B5EF4-FFF2-40B4-BE49-F238E27FC236}">
                <a16:creationId xmlns:a16="http://schemas.microsoft.com/office/drawing/2014/main" id="{EE3F69B9-9C6E-3641-9A42-535849974B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500" y="1337025"/>
            <a:ext cx="762000" cy="762000"/>
          </a:xfrm>
          <a:prstGeom prst="rect">
            <a:avLst/>
          </a:prstGeom>
        </p:spPr>
      </p:pic>
      <p:pic>
        <p:nvPicPr>
          <p:cNvPr id="12" name="Graphic 11" descr="Sunglasses face with no fill">
            <a:extLst>
              <a:ext uri="{FF2B5EF4-FFF2-40B4-BE49-F238E27FC236}">
                <a16:creationId xmlns:a16="http://schemas.microsoft.com/office/drawing/2014/main" id="{A20D419B-3CFC-8B41-A987-933E5366D3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500" y="5190490"/>
            <a:ext cx="762000" cy="762000"/>
          </a:xfrm>
          <a:prstGeom prst="rect">
            <a:avLst/>
          </a:prstGeom>
        </p:spPr>
      </p:pic>
      <p:sp>
        <p:nvSpPr>
          <p:cNvPr id="13" name="TextBox 12">
            <a:extLst>
              <a:ext uri="{FF2B5EF4-FFF2-40B4-BE49-F238E27FC236}">
                <a16:creationId xmlns:a16="http://schemas.microsoft.com/office/drawing/2014/main" id="{0186922D-CB1D-534C-8A1F-331079166170}"/>
              </a:ext>
            </a:extLst>
          </p:cNvPr>
          <p:cNvSpPr txBox="1"/>
          <p:nvPr/>
        </p:nvSpPr>
        <p:spPr>
          <a:xfrm>
            <a:off x="2238376" y="2560085"/>
            <a:ext cx="5843118" cy="990336"/>
          </a:xfrm>
          <a:prstGeom prst="rect">
            <a:avLst/>
          </a:prstGeom>
          <a:noFill/>
        </p:spPr>
        <p:txBody>
          <a:bodyPr wrap="square" rtlCol="0">
            <a:spAutoFit/>
          </a:bodyPr>
          <a:lstStyle/>
          <a:p>
            <a:pPr algn="l"/>
            <a:r>
              <a:rPr lang="en-US" sz="1167" b="1" dirty="0">
                <a:latin typeface="Amazon Ember" panose="020B0603020204020204" pitchFamily="34" charset="0"/>
                <a:ea typeface="Amazon Ember" panose="020B0603020204020204" pitchFamily="34" charset="0"/>
                <a:cs typeface="Amazon Ember" panose="020B0603020204020204" pitchFamily="34" charset="0"/>
              </a:rPr>
              <a:t>Pulse</a:t>
            </a:r>
          </a:p>
          <a:p>
            <a:r>
              <a:rPr lang="en-US" sz="1167" dirty="0">
                <a:latin typeface="Amazon Ember" panose="020B0603020204020204" pitchFamily="34" charset="0"/>
                <a:ea typeface="Amazon Ember" panose="020B0603020204020204" pitchFamily="34" charset="0"/>
                <a:cs typeface="Amazon Ember" panose="020B0603020204020204" pitchFamily="34" charset="0"/>
              </a:rPr>
              <a:t>At AWS, our goal is to exceed expectations and identify areas where we can improve for our customers.  To support this goal, we built a portal for our customers to quickly and easily provide feedback. Each consultant has a Pulse Link in their email signature. </a:t>
            </a:r>
          </a:p>
        </p:txBody>
      </p:sp>
      <p:sp>
        <p:nvSpPr>
          <p:cNvPr id="14" name="TextBox 13">
            <a:extLst>
              <a:ext uri="{FF2B5EF4-FFF2-40B4-BE49-F238E27FC236}">
                <a16:creationId xmlns:a16="http://schemas.microsoft.com/office/drawing/2014/main" id="{1136F1CC-7B9D-8D46-83EF-7DF28C1DBBAA}"/>
              </a:ext>
            </a:extLst>
          </p:cNvPr>
          <p:cNvSpPr txBox="1"/>
          <p:nvPr/>
        </p:nvSpPr>
        <p:spPr>
          <a:xfrm>
            <a:off x="2238376" y="5084178"/>
            <a:ext cx="5843118" cy="990336"/>
          </a:xfrm>
          <a:prstGeom prst="rect">
            <a:avLst/>
          </a:prstGeom>
          <a:noFill/>
        </p:spPr>
        <p:txBody>
          <a:bodyPr wrap="square" rtlCol="0">
            <a:spAutoFit/>
          </a:bodyPr>
          <a:lstStyle>
            <a:defPPr>
              <a:defRPr lang="en-US"/>
            </a:defPPr>
            <a:lvl1pPr>
              <a:defRPr sz="1400" b="1">
                <a:latin typeface="Amazon Ember" panose="020B0603020204020204" pitchFamily="34" charset="0"/>
                <a:ea typeface="Amazon Ember" panose="020B0603020204020204" pitchFamily="34" charset="0"/>
                <a:cs typeface="Amazon Ember" panose="020B0603020204020204" pitchFamily="34" charset="0"/>
              </a:defRPr>
            </a:lvl1pPr>
          </a:lstStyle>
          <a:p>
            <a:r>
              <a:rPr lang="en-US" sz="1167" dirty="0"/>
              <a:t>Customer Satisfaction (CSAT)</a:t>
            </a:r>
          </a:p>
          <a:p>
            <a:r>
              <a:rPr lang="en-US" sz="1167" b="0" dirty="0"/>
              <a:t>Typically sent at engagement closure, our CSAT survey is an opportunity for customers to share how we performed against their expectations. </a:t>
            </a:r>
          </a:p>
          <a:p>
            <a:endParaRPr lang="en-US" sz="1167" b="0" dirty="0"/>
          </a:p>
          <a:p>
            <a:endParaRPr lang="en-US" sz="1167" dirty="0"/>
          </a:p>
        </p:txBody>
      </p:sp>
      <p:sp>
        <p:nvSpPr>
          <p:cNvPr id="15" name="TextBox 14">
            <a:extLst>
              <a:ext uri="{FF2B5EF4-FFF2-40B4-BE49-F238E27FC236}">
                <a16:creationId xmlns:a16="http://schemas.microsoft.com/office/drawing/2014/main" id="{347BF6EA-51F1-1641-A2F8-F051C5C4818B}"/>
              </a:ext>
            </a:extLst>
          </p:cNvPr>
          <p:cNvSpPr txBox="1"/>
          <p:nvPr/>
        </p:nvSpPr>
        <p:spPr>
          <a:xfrm>
            <a:off x="2238375" y="3799689"/>
            <a:ext cx="6024563" cy="990336"/>
          </a:xfrm>
          <a:prstGeom prst="rect">
            <a:avLst/>
          </a:prstGeom>
          <a:noFill/>
        </p:spPr>
        <p:txBody>
          <a:bodyPr wrap="square" rtlCol="0">
            <a:spAutoFit/>
          </a:bodyPr>
          <a:lstStyle>
            <a:defPPr>
              <a:defRPr lang="en-US"/>
            </a:defPPr>
            <a:lvl1pPr>
              <a:defRPr sz="1400" b="1">
                <a:latin typeface="Amazon Ember" panose="020B0603020204020204" pitchFamily="34" charset="0"/>
                <a:ea typeface="Amazon Ember" panose="020B0603020204020204" pitchFamily="34" charset="0"/>
                <a:cs typeface="Amazon Ember" panose="020B0603020204020204" pitchFamily="34" charset="0"/>
              </a:defRPr>
            </a:lvl1pPr>
          </a:lstStyle>
          <a:p>
            <a:r>
              <a:rPr lang="en-US" sz="1167" dirty="0"/>
              <a:t>Customer Frequent Feedback</a:t>
            </a:r>
          </a:p>
          <a:p>
            <a:r>
              <a:rPr lang="en-US" sz="1167" b="0" dirty="0"/>
              <a:t>We care deeply about our customers and want to hear from them about what is going well and where we need to improve. Frequent and open feedback with the customer is a valuable tool that engagement teams use to identify blind spots throughout the engagement keeping a pulse on customer happiness.</a:t>
            </a:r>
          </a:p>
        </p:txBody>
      </p:sp>
      <p:sp>
        <p:nvSpPr>
          <p:cNvPr id="5" name="Rectangle 4">
            <a:extLst>
              <a:ext uri="{FF2B5EF4-FFF2-40B4-BE49-F238E27FC236}">
                <a16:creationId xmlns:a16="http://schemas.microsoft.com/office/drawing/2014/main" id="{F3DA434F-D92B-B94E-A0F3-572DA774D8CE}"/>
              </a:ext>
            </a:extLst>
          </p:cNvPr>
          <p:cNvSpPr/>
          <p:nvPr/>
        </p:nvSpPr>
        <p:spPr>
          <a:xfrm>
            <a:off x="8786811" y="1482770"/>
            <a:ext cx="952501" cy="4705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67" b="1" dirty="0"/>
              <a:t>Team </a:t>
            </a:r>
          </a:p>
        </p:txBody>
      </p:sp>
      <p:sp>
        <p:nvSpPr>
          <p:cNvPr id="19" name="Rectangle 18">
            <a:extLst>
              <a:ext uri="{FF2B5EF4-FFF2-40B4-BE49-F238E27FC236}">
                <a16:creationId xmlns:a16="http://schemas.microsoft.com/office/drawing/2014/main" id="{402B95D4-7231-9C45-8A6C-0E4622E91986}"/>
              </a:ext>
            </a:extLst>
          </p:cNvPr>
          <p:cNvSpPr/>
          <p:nvPr/>
        </p:nvSpPr>
        <p:spPr>
          <a:xfrm>
            <a:off x="8786812" y="2812143"/>
            <a:ext cx="952501" cy="4705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67" b="1" dirty="0"/>
              <a:t>Consultant</a:t>
            </a:r>
          </a:p>
        </p:txBody>
      </p:sp>
      <p:sp>
        <p:nvSpPr>
          <p:cNvPr id="20" name="Rectangle 19">
            <a:extLst>
              <a:ext uri="{FF2B5EF4-FFF2-40B4-BE49-F238E27FC236}">
                <a16:creationId xmlns:a16="http://schemas.microsoft.com/office/drawing/2014/main" id="{1165B3BD-ED19-D34D-A994-378A21B32739}"/>
              </a:ext>
            </a:extLst>
          </p:cNvPr>
          <p:cNvSpPr/>
          <p:nvPr/>
        </p:nvSpPr>
        <p:spPr>
          <a:xfrm>
            <a:off x="8786811" y="5336235"/>
            <a:ext cx="952501" cy="4705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67" b="1" dirty="0"/>
              <a:t>Program Overall</a:t>
            </a:r>
          </a:p>
        </p:txBody>
      </p:sp>
      <p:sp>
        <p:nvSpPr>
          <p:cNvPr id="21" name="Rectangle 20">
            <a:extLst>
              <a:ext uri="{FF2B5EF4-FFF2-40B4-BE49-F238E27FC236}">
                <a16:creationId xmlns:a16="http://schemas.microsoft.com/office/drawing/2014/main" id="{E6959B4D-E666-3D4B-9716-FC66C9AEAFF7}"/>
              </a:ext>
            </a:extLst>
          </p:cNvPr>
          <p:cNvSpPr/>
          <p:nvPr/>
        </p:nvSpPr>
        <p:spPr>
          <a:xfrm>
            <a:off x="8786813" y="4051747"/>
            <a:ext cx="952501" cy="4705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67" b="1" dirty="0"/>
              <a:t>Team </a:t>
            </a:r>
          </a:p>
        </p:txBody>
      </p:sp>
      <p:cxnSp>
        <p:nvCxnSpPr>
          <p:cNvPr id="22" name="Straight Arrow Connector 21">
            <a:extLst>
              <a:ext uri="{FF2B5EF4-FFF2-40B4-BE49-F238E27FC236}">
                <a16:creationId xmlns:a16="http://schemas.microsoft.com/office/drawing/2014/main" id="{2D5558E6-ABCA-9D4A-BAAC-CD512C0E0F2A}"/>
              </a:ext>
            </a:extLst>
          </p:cNvPr>
          <p:cNvCxnSpPr>
            <a:cxnSpLocks/>
          </p:cNvCxnSpPr>
          <p:nvPr/>
        </p:nvCxnSpPr>
        <p:spPr>
          <a:xfrm>
            <a:off x="10866795" y="1482770"/>
            <a:ext cx="0" cy="4469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C6E1FC67-D5F7-6644-B3CB-B0F31A94CA56}"/>
              </a:ext>
            </a:extLst>
          </p:cNvPr>
          <p:cNvSpPr txBox="1"/>
          <p:nvPr/>
        </p:nvSpPr>
        <p:spPr>
          <a:xfrm rot="16200000">
            <a:off x="9643145" y="3440619"/>
            <a:ext cx="2794355" cy="271934"/>
          </a:xfrm>
          <a:prstGeom prst="rect">
            <a:avLst/>
          </a:prstGeom>
          <a:noFill/>
        </p:spPr>
        <p:txBody>
          <a:bodyPr wrap="none" rtlCol="0">
            <a:spAutoFit/>
          </a:bodyPr>
          <a:lstStyle/>
          <a:p>
            <a:pPr algn="l"/>
            <a:r>
              <a:rPr lang="en-US" sz="1167" dirty="0">
                <a:latin typeface="Amazon Ember" panose="020B0603020204020204" pitchFamily="34" charset="0"/>
                <a:ea typeface="Amazon Ember" panose="020B0603020204020204" pitchFamily="34" charset="0"/>
                <a:cs typeface="Amazon Ember" panose="020B0603020204020204" pitchFamily="34" charset="0"/>
              </a:rPr>
              <a:t> Feedback Mechanism Frequency Scale</a:t>
            </a:r>
          </a:p>
        </p:txBody>
      </p:sp>
    </p:spTree>
    <p:extLst>
      <p:ext uri="{BB962C8B-B14F-4D97-AF65-F5344CB8AC3E}">
        <p14:creationId xmlns:p14="http://schemas.microsoft.com/office/powerpoint/2010/main" val="861794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B9860-A584-234A-BC13-B11EF9491627}"/>
              </a:ext>
            </a:extLst>
          </p:cNvPr>
          <p:cNvSpPr>
            <a:spLocks noGrp="1"/>
          </p:cNvSpPr>
          <p:nvPr>
            <p:ph type="title"/>
          </p:nvPr>
        </p:nvSpPr>
        <p:spPr>
          <a:xfrm>
            <a:off x="381000" y="230842"/>
            <a:ext cx="10210800" cy="677108"/>
          </a:xfrm>
        </p:spPr>
        <p:txBody>
          <a:bodyPr/>
          <a:lstStyle/>
          <a:p>
            <a:r>
              <a:rPr lang="en-US" dirty="0"/>
              <a:t>Change Management Process Cycle</a:t>
            </a:r>
          </a:p>
        </p:txBody>
      </p:sp>
      <p:graphicFrame>
        <p:nvGraphicFramePr>
          <p:cNvPr id="7" name="Content Placeholder 6">
            <a:extLst>
              <a:ext uri="{FF2B5EF4-FFF2-40B4-BE49-F238E27FC236}">
                <a16:creationId xmlns:a16="http://schemas.microsoft.com/office/drawing/2014/main" id="{011EAB43-84E0-8F4F-A3D0-9159D8D05DB8}"/>
              </a:ext>
            </a:extLst>
          </p:cNvPr>
          <p:cNvGraphicFramePr>
            <a:graphicFrameLocks noGrp="1"/>
          </p:cNvGraphicFramePr>
          <p:nvPr>
            <p:ph sz="half" idx="2"/>
          </p:nvPr>
        </p:nvGraphicFramePr>
        <p:xfrm>
          <a:off x="609600" y="1577975"/>
          <a:ext cx="10896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lded Corner 1">
            <a:extLst>
              <a:ext uri="{FF2B5EF4-FFF2-40B4-BE49-F238E27FC236}">
                <a16:creationId xmlns:a16="http://schemas.microsoft.com/office/drawing/2014/main" id="{14195788-9C3B-B642-BBF9-8697F01D7AC3}"/>
              </a:ext>
            </a:extLst>
          </p:cNvPr>
          <p:cNvSpPr/>
          <p:nvPr/>
        </p:nvSpPr>
        <p:spPr>
          <a:xfrm>
            <a:off x="9372600" y="4343400"/>
            <a:ext cx="914400" cy="3810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Rollback </a:t>
            </a:r>
            <a:r>
              <a:rPr lang="en-US" sz="800" dirty="0">
                <a:solidFill>
                  <a:prstClr val="white"/>
                </a:solidFill>
                <a:latin typeface="Calibri"/>
              </a:rPr>
              <a:t>if errors</a:t>
            </a:r>
            <a:endParaRPr kumimoji="0" lang="en-US" sz="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lded Corner 5">
            <a:extLst>
              <a:ext uri="{FF2B5EF4-FFF2-40B4-BE49-F238E27FC236}">
                <a16:creationId xmlns:a16="http://schemas.microsoft.com/office/drawing/2014/main" id="{3397A57C-7893-3641-983F-444AD746252F}"/>
              </a:ext>
            </a:extLst>
          </p:cNvPr>
          <p:cNvSpPr/>
          <p:nvPr/>
        </p:nvSpPr>
        <p:spPr>
          <a:xfrm>
            <a:off x="10591800" y="4343400"/>
            <a:ext cx="914400" cy="3810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a:ea typeface="+mn-ea"/>
                <a:cs typeface="+mn-cs"/>
              </a:rPr>
              <a:t>Rollback if errors</a:t>
            </a:r>
          </a:p>
        </p:txBody>
      </p:sp>
      <p:sp>
        <p:nvSpPr>
          <p:cNvPr id="8" name="TextBox 7">
            <a:extLst>
              <a:ext uri="{FF2B5EF4-FFF2-40B4-BE49-F238E27FC236}">
                <a16:creationId xmlns:a16="http://schemas.microsoft.com/office/drawing/2014/main" id="{5D590003-D2D6-AF4D-9D79-178B0E845F74}"/>
              </a:ext>
            </a:extLst>
          </p:cNvPr>
          <p:cNvSpPr txBox="1"/>
          <p:nvPr/>
        </p:nvSpPr>
        <p:spPr>
          <a:xfrm>
            <a:off x="3098949" y="5919272"/>
            <a:ext cx="5479000" cy="369332"/>
          </a:xfrm>
          <a:prstGeom prst="rect">
            <a:avLst/>
          </a:prstGeom>
          <a:noFill/>
        </p:spPr>
        <p:txBody>
          <a:bodyPr wrap="none" rtlCol="0">
            <a:spAutoFit/>
          </a:bodyPr>
          <a:lstStyle/>
          <a:p>
            <a:r>
              <a:rPr lang="en-US" dirty="0">
                <a:solidFill>
                  <a:schemeClr val="bg1"/>
                </a:solidFill>
              </a:rPr>
              <a:t>Use this MCM plan when building code for the customer</a:t>
            </a:r>
          </a:p>
        </p:txBody>
      </p:sp>
    </p:spTree>
    <p:extLst>
      <p:ext uri="{BB962C8B-B14F-4D97-AF65-F5344CB8AC3E}">
        <p14:creationId xmlns:p14="http://schemas.microsoft.com/office/powerpoint/2010/main" val="907028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0B9860-A584-234A-BC13-B11EF9491627}"/>
              </a:ext>
            </a:extLst>
          </p:cNvPr>
          <p:cNvSpPr>
            <a:spLocks noGrp="1"/>
          </p:cNvSpPr>
          <p:nvPr>
            <p:ph type="title"/>
          </p:nvPr>
        </p:nvSpPr>
        <p:spPr>
          <a:xfrm>
            <a:off x="470142" y="161620"/>
            <a:ext cx="9905999" cy="677108"/>
          </a:xfrm>
        </p:spPr>
        <p:txBody>
          <a:bodyPr/>
          <a:lstStyle/>
          <a:p>
            <a:r>
              <a:rPr lang="en-US" dirty="0"/>
              <a:t>Change Management Process Cycle </a:t>
            </a:r>
          </a:p>
        </p:txBody>
      </p:sp>
      <p:graphicFrame>
        <p:nvGraphicFramePr>
          <p:cNvPr id="7" name="Content Placeholder 6">
            <a:extLst>
              <a:ext uri="{FF2B5EF4-FFF2-40B4-BE49-F238E27FC236}">
                <a16:creationId xmlns:a16="http://schemas.microsoft.com/office/drawing/2014/main" id="{011EAB43-84E0-8F4F-A3D0-9159D8D05DB8}"/>
              </a:ext>
            </a:extLst>
          </p:cNvPr>
          <p:cNvGraphicFramePr>
            <a:graphicFrameLocks noGrp="1"/>
          </p:cNvGraphicFramePr>
          <p:nvPr>
            <p:ph sz="half" idx="2"/>
          </p:nvPr>
        </p:nvGraphicFramePr>
        <p:xfrm>
          <a:off x="609600" y="1577975"/>
          <a:ext cx="10896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AB92A84-A3A3-B143-911D-BE24D9BFCE03}"/>
              </a:ext>
            </a:extLst>
          </p:cNvPr>
          <p:cNvSpPr txBox="1"/>
          <p:nvPr/>
        </p:nvSpPr>
        <p:spPr>
          <a:xfrm>
            <a:off x="3098949" y="5919272"/>
            <a:ext cx="5917902" cy="369332"/>
          </a:xfrm>
          <a:prstGeom prst="rect">
            <a:avLst/>
          </a:prstGeom>
          <a:noFill/>
        </p:spPr>
        <p:txBody>
          <a:bodyPr wrap="none" rtlCol="0">
            <a:spAutoFit/>
          </a:bodyPr>
          <a:lstStyle/>
          <a:p>
            <a:r>
              <a:rPr lang="en-US" dirty="0">
                <a:solidFill>
                  <a:schemeClr val="bg1"/>
                </a:solidFill>
              </a:rPr>
              <a:t>Use this MCM plan for Mobilize migrations with </a:t>
            </a:r>
            <a:r>
              <a:rPr lang="en-US" dirty="0" err="1">
                <a:solidFill>
                  <a:schemeClr val="bg1"/>
                </a:solidFill>
              </a:rPr>
              <a:t>CloudEndure</a:t>
            </a:r>
            <a:endParaRPr lang="en-US" dirty="0">
              <a:solidFill>
                <a:schemeClr val="bg1"/>
              </a:solidFill>
            </a:endParaRPr>
          </a:p>
        </p:txBody>
      </p:sp>
    </p:spTree>
    <p:extLst>
      <p:ext uri="{BB962C8B-B14F-4D97-AF65-F5344CB8AC3E}">
        <p14:creationId xmlns:p14="http://schemas.microsoft.com/office/powerpoint/2010/main" val="55097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362" y="299366"/>
            <a:ext cx="8763000" cy="690574"/>
          </a:xfrm>
          <a:prstGeom prst="rect">
            <a:avLst/>
          </a:prstGeom>
        </p:spPr>
        <p:txBody>
          <a:bodyPr vert="horz" wrap="square" lIns="0" tIns="13335" rIns="0" bIns="0" rtlCol="0">
            <a:spAutoFit/>
          </a:bodyPr>
          <a:lstStyle/>
          <a:p>
            <a:pPr marL="12700">
              <a:lnSpc>
                <a:spcPct val="100000"/>
              </a:lnSpc>
              <a:spcBef>
                <a:spcPts val="105"/>
              </a:spcBef>
            </a:pPr>
            <a:r>
              <a:rPr spc="-15" dirty="0"/>
              <a:t>Change</a:t>
            </a:r>
            <a:r>
              <a:rPr spc="-30" dirty="0"/>
              <a:t> </a:t>
            </a:r>
            <a:r>
              <a:rPr spc="-10" dirty="0"/>
              <a:t>Management</a:t>
            </a:r>
            <a:r>
              <a:rPr spc="-50" dirty="0"/>
              <a:t> </a:t>
            </a:r>
            <a:r>
              <a:rPr lang="en-US" spc="-10" dirty="0"/>
              <a:t>Tooling</a:t>
            </a:r>
            <a:endParaRPr spc="-10" dirty="0"/>
          </a:p>
        </p:txBody>
      </p:sp>
      <p:sp>
        <p:nvSpPr>
          <p:cNvPr id="5" name="object 5"/>
          <p:cNvSpPr txBox="1">
            <a:spLocks noGrp="1"/>
          </p:cNvSpPr>
          <p:nvPr>
            <p:ph type="ftr" sz="quarter" idx="5"/>
          </p:nvPr>
        </p:nvSpPr>
        <p:spPr>
          <a:xfrm>
            <a:off x="436270" y="6413855"/>
            <a:ext cx="5233035" cy="144779"/>
          </a:xfrm>
          <a:prstGeom prst="rect">
            <a:avLst/>
          </a:prstGeom>
        </p:spPr>
        <p:txBody>
          <a:bodyPr vert="horz" wrap="square" lIns="0" tIns="0" rIns="0" bIns="0" rtlCol="0">
            <a:spAutoFit/>
          </a:bodyPr>
          <a:lstStyle>
            <a:defPPr>
              <a:defRPr lang="en-US"/>
            </a:defPPr>
            <a:lvl1pPr marL="0" algn="l" defTabSz="914400" rtl="0" eaLnBrk="1" latinLnBrk="0" hangingPunct="1">
              <a:defRPr sz="900" b="0" i="0" kern="1200">
                <a:solidFill>
                  <a:srgbClr val="7E7E7E"/>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980"/>
              </a:lnSpc>
              <a:spcBef>
                <a:spcPts val="0"/>
              </a:spcBef>
              <a:spcAft>
                <a:spcPts val="0"/>
              </a:spcAft>
              <a:buClrTx/>
              <a:buSzTx/>
              <a:buFontTx/>
              <a:buNone/>
              <a:tabLst/>
              <a:defRPr/>
            </a:pPr>
            <a:r>
              <a:rPr lang="en-US" spc="30"/>
              <a:t>©</a:t>
            </a:r>
            <a:r>
              <a:rPr lang="en-US" spc="5"/>
              <a:t> </a:t>
            </a:r>
            <a:r>
              <a:rPr lang="en-US" spc="15"/>
              <a:t>2021,</a:t>
            </a:r>
            <a:r>
              <a:rPr lang="en-US"/>
              <a:t> </a:t>
            </a:r>
            <a:r>
              <a:rPr lang="en-US" spc="15"/>
              <a:t>Amazon</a:t>
            </a:r>
            <a:r>
              <a:rPr lang="en-US" spc="10"/>
              <a:t> </a:t>
            </a:r>
            <a:r>
              <a:rPr lang="en-US" spc="20"/>
              <a:t>Web</a:t>
            </a:r>
            <a:r>
              <a:rPr lang="en-US" spc="5"/>
              <a:t> </a:t>
            </a:r>
            <a:r>
              <a:rPr lang="en-US" spc="10"/>
              <a:t>Services,</a:t>
            </a:r>
            <a:r>
              <a:rPr lang="en-US" spc="-15"/>
              <a:t> </a:t>
            </a:r>
            <a:r>
              <a:rPr lang="en-US" spc="10"/>
              <a:t>Inc.</a:t>
            </a:r>
            <a:r>
              <a:rPr lang="en-US" spc="25"/>
              <a:t> </a:t>
            </a:r>
            <a:r>
              <a:rPr lang="en-US" spc="10"/>
              <a:t>or</a:t>
            </a:r>
            <a:r>
              <a:rPr lang="en-US"/>
              <a:t> </a:t>
            </a:r>
            <a:r>
              <a:rPr lang="en-US" spc="10"/>
              <a:t>its</a:t>
            </a:r>
            <a:r>
              <a:rPr lang="en-US" spc="15"/>
              <a:t> </a:t>
            </a:r>
            <a:r>
              <a:rPr lang="en-US" spc="10"/>
              <a:t>Affiliates.</a:t>
            </a:r>
            <a:r>
              <a:rPr lang="en-US" spc="-20"/>
              <a:t> </a:t>
            </a:r>
            <a:r>
              <a:rPr lang="en-US" spc="10"/>
              <a:t>All</a:t>
            </a:r>
            <a:r>
              <a:rPr lang="en-US" spc="5"/>
              <a:t> </a:t>
            </a:r>
            <a:r>
              <a:rPr lang="en-US" spc="10"/>
              <a:t>rights</a:t>
            </a:r>
            <a:r>
              <a:rPr lang="en-US"/>
              <a:t> </a:t>
            </a:r>
            <a:r>
              <a:rPr lang="en-US" spc="15"/>
              <a:t>reserved.</a:t>
            </a:r>
            <a:r>
              <a:rPr lang="en-US" spc="-5"/>
              <a:t> </a:t>
            </a:r>
            <a:r>
              <a:rPr lang="en-US" spc="15"/>
              <a:t>Amazon</a:t>
            </a:r>
            <a:r>
              <a:rPr lang="en-US" spc="5"/>
              <a:t> </a:t>
            </a:r>
            <a:r>
              <a:rPr lang="en-US" spc="10"/>
              <a:t>Confidential</a:t>
            </a:r>
            <a:r>
              <a:rPr lang="en-US" spc="-15"/>
              <a:t> </a:t>
            </a:r>
            <a:r>
              <a:rPr lang="en-US" spc="15"/>
              <a:t>and</a:t>
            </a:r>
            <a:r>
              <a:rPr lang="en-US" spc="5"/>
              <a:t> </a:t>
            </a:r>
            <a:r>
              <a:rPr lang="en-US" spc="10"/>
              <a:t>Trademark.</a:t>
            </a:r>
            <a:endParaRPr kumimoji="0" sz="900" b="0" i="0" u="none" strike="noStrike" kern="1200" cap="none" spc="10" normalizeH="0" baseline="0" noProof="0" dirty="0">
              <a:ln>
                <a:noFill/>
              </a:ln>
              <a:solidFill>
                <a:srgbClr val="7E7E7E"/>
              </a:solidFill>
              <a:effectLst/>
              <a:uLnTx/>
              <a:uFillTx/>
              <a:latin typeface="Calibri"/>
              <a:ea typeface="+mn-ea"/>
              <a:cs typeface="Calibri"/>
            </a:endParaRPr>
          </a:p>
        </p:txBody>
      </p:sp>
      <p:sp>
        <p:nvSpPr>
          <p:cNvPr id="6" name="object 6"/>
          <p:cNvSpPr txBox="1"/>
          <p:nvPr/>
        </p:nvSpPr>
        <p:spPr>
          <a:xfrm>
            <a:off x="5915914" y="6496075"/>
            <a:ext cx="128270" cy="228600"/>
          </a:xfrm>
          <a:prstGeom prst="rect">
            <a:avLst/>
          </a:prstGeom>
        </p:spPr>
        <p:txBody>
          <a:bodyPr vert="horz" wrap="square" lIns="0" tIns="0" rIns="0" bIns="0" rtlCol="0">
            <a:spAutoFit/>
          </a:bodyPr>
          <a:lstStyle/>
          <a:p>
            <a:pPr marL="12700" marR="0" lvl="0" indent="0" algn="l" defTabSz="914400" rtl="0" eaLnBrk="1" fontAlgn="auto" latinLnBrk="0" hangingPunct="1">
              <a:lnSpc>
                <a:spcPts val="1614"/>
              </a:lnSpc>
              <a:spcBef>
                <a:spcPts val="0"/>
              </a:spcBef>
              <a:spcAft>
                <a:spcPts val="0"/>
              </a:spcAft>
              <a:buClrTx/>
              <a:buSzTx/>
              <a:buFontTx/>
              <a:buNone/>
              <a:tabLst/>
              <a:defRPr/>
            </a:pPr>
            <a:r>
              <a:rPr kumimoji="0" sz="1600" b="0" i="0" u="none" strike="noStrike" kern="1200" cap="none" spc="-5" normalizeH="0" baseline="0" noProof="0" dirty="0">
                <a:ln>
                  <a:noFill/>
                </a:ln>
                <a:solidFill>
                  <a:srgbClr val="FFFFFF"/>
                </a:solidFill>
                <a:effectLst/>
                <a:uLnTx/>
                <a:uFillTx/>
                <a:latin typeface="Calibri"/>
                <a:ea typeface="+mn-ea"/>
                <a:cs typeface="Calibri"/>
              </a:rPr>
              <a:t>2</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 name="object 3"/>
          <p:cNvSpPr txBox="1"/>
          <p:nvPr/>
        </p:nvSpPr>
        <p:spPr>
          <a:xfrm>
            <a:off x="696264" y="1216913"/>
            <a:ext cx="10505440" cy="4441601"/>
          </a:xfrm>
          <a:prstGeom prst="rect">
            <a:avLst/>
          </a:prstGeom>
        </p:spPr>
        <p:txBody>
          <a:bodyPr vert="horz" wrap="square" lIns="0" tIns="12065" rIns="0" bIns="0" rtlCol="0">
            <a:spAutoFit/>
          </a:bodyPr>
          <a:lstStyle/>
          <a:p>
            <a:pPr marL="299085" indent="-287020">
              <a:spcBef>
                <a:spcPts val="65"/>
              </a:spcBef>
              <a:buFont typeface="Wingdings"/>
              <a:buChar char=""/>
              <a:tabLst>
                <a:tab pos="756920" algn="l"/>
              </a:tabLst>
            </a:pPr>
            <a:r>
              <a:rPr kumimoji="0" lang="en-US" b="1" i="0" u="none" strike="noStrike" kern="1200" cap="none" spc="-5" normalizeH="0" baseline="0" noProof="0" dirty="0">
                <a:ln>
                  <a:noFill/>
                </a:ln>
                <a:effectLst/>
                <a:uLnTx/>
                <a:uFillTx/>
                <a:latin typeface="Calibri"/>
                <a:ea typeface="+mn-ea"/>
                <a:cs typeface="Calibri"/>
              </a:rPr>
              <a:t>Engagement-specific tooling: Jira, GitHub Enterprise, Jenkins</a:t>
            </a:r>
          </a:p>
          <a:p>
            <a:pPr marL="299085" indent="-287020">
              <a:spcBef>
                <a:spcPts val="65"/>
              </a:spcBef>
              <a:buFont typeface="Wingdings"/>
              <a:buChar char=""/>
              <a:tabLst>
                <a:tab pos="756920" algn="l"/>
              </a:tabLst>
            </a:pPr>
            <a:r>
              <a:rPr kumimoji="0" lang="en-US" b="0" i="0" u="none" strike="noStrike" kern="1200" cap="none" spc="-40" normalizeH="0" baseline="0" noProof="0" dirty="0">
                <a:ln>
                  <a:noFill/>
                </a:ln>
                <a:effectLst/>
                <a:uLnTx/>
                <a:uFillTx/>
                <a:latin typeface="Calibri"/>
                <a:ea typeface="+mn-ea"/>
                <a:cs typeface="Calibri"/>
              </a:rPr>
              <a:t>AWS and Partner will:</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Take the definition of tasks in Jira; create tasks in Jira; tasks are assigned to sprints by Customer.</a:t>
            </a:r>
            <a:endParaRPr kumimoji="0" b="0" i="0" u="none" strike="noStrike" kern="1200" cap="none" spc="0" normalizeH="0" baseline="0" noProof="0" dirty="0">
              <a:ln>
                <a:noFill/>
              </a:ln>
              <a:effectLst/>
              <a:uLnTx/>
              <a:uFillTx/>
              <a:latin typeface="Calibri"/>
              <a:ea typeface="+mn-ea"/>
              <a:cs typeface="Calibri"/>
            </a:endParaRP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Work on a task in a dedicated feature branch in GitHub.</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Push code to review</a:t>
            </a:r>
          </a:p>
          <a:p>
            <a:pPr marL="1670685" lvl="3"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Stage 1: TODO: AWS peer review or Partner peer review</a:t>
            </a:r>
          </a:p>
          <a:p>
            <a:pPr marL="1670685" lvl="3"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Stage 2: Customer review by TODO: Customer Team Name</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If code review is successful, code is merged to the mainline branch in GitHub.</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CI/CD system (Jenkins) to build the code and to deploy to Dev environment.</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Upon successful testing (combination of automated &amp; manual) change will be promoted to Test and then to Prod environment.</a:t>
            </a:r>
          </a:p>
          <a:p>
            <a:pPr marL="1213485" lvl="2" indent="-287020">
              <a:buFont typeface="Wingdings"/>
              <a:buChar char=""/>
              <a:tabLst>
                <a:tab pos="1214120" algn="l"/>
              </a:tabLst>
            </a:pPr>
            <a:r>
              <a:rPr kumimoji="0" lang="en-US" b="0" i="0" u="none" strike="noStrike" kern="1200" cap="none" spc="-40" normalizeH="0" baseline="0" noProof="0" dirty="0">
                <a:ln>
                  <a:noFill/>
                </a:ln>
                <a:effectLst/>
                <a:uLnTx/>
                <a:uFillTx/>
                <a:latin typeface="Calibri"/>
                <a:ea typeface="+mn-ea"/>
                <a:cs typeface="Calibri"/>
              </a:rPr>
              <a:t>Rollback of the change will be done via using instructions in PR in case testing was not successful in Dev, Test or Prod environment.</a:t>
            </a:r>
            <a:endParaRPr kumimoji="0" lang="en-US" b="0" i="0" u="none" strike="noStrike" kern="1200" cap="none" spc="-10" normalizeH="0" baseline="0" noProof="0" dirty="0">
              <a:ln>
                <a:noFill/>
              </a:ln>
              <a:effectLst/>
              <a:uLnTx/>
              <a:uFillTx/>
              <a:latin typeface="Calibri"/>
              <a:ea typeface="+mn-ea"/>
              <a:cs typeface="Calibri"/>
            </a:endParaRPr>
          </a:p>
          <a:p>
            <a:pPr marL="1213485" marR="0" lvl="0" indent="0" algn="l" defTabSz="914400" rtl="0" eaLnBrk="1" fontAlgn="auto" latinLnBrk="0" hangingPunct="1">
              <a:lnSpc>
                <a:spcPct val="100000"/>
              </a:lnSpc>
              <a:spcBef>
                <a:spcPts val="0"/>
              </a:spcBef>
              <a:spcAft>
                <a:spcPts val="0"/>
              </a:spcAft>
              <a:buClrTx/>
              <a:buSzTx/>
              <a:buFontTx/>
              <a:buNone/>
              <a:tabLst/>
              <a:defRPr/>
            </a:pPr>
            <a:endParaRPr lang="en-US" spc="-10" dirty="0">
              <a:latin typeface="Calibri"/>
              <a:cs typeface="Calibri"/>
            </a:endParaRPr>
          </a:p>
          <a:p>
            <a:pPr marL="1213485"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 normalizeH="0" baseline="0" noProof="0" dirty="0">
                <a:ln>
                  <a:noFill/>
                </a:ln>
                <a:effectLst/>
                <a:uLnTx/>
                <a:uFillTx/>
                <a:latin typeface="Calibri"/>
                <a:ea typeface="+mn-ea"/>
                <a:cs typeface="Calibri"/>
              </a:rPr>
              <a:t>* - tasks, user stories, features, issues</a:t>
            </a:r>
            <a:endParaRPr kumimoji="0" sz="1800" b="0" i="0" u="none" strike="noStrike" kern="1200" cap="none" spc="0" normalizeH="0" baseline="0" noProof="0" dirty="0">
              <a:ln>
                <a:noFill/>
              </a:ln>
              <a:effectLst/>
              <a:uLnTx/>
              <a:uFillTx/>
              <a:latin typeface="Calibri"/>
              <a:ea typeface="+mn-ea"/>
              <a:cs typeface="Calibri"/>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700" b="0" i="0" u="none" strike="noStrike" kern="1200" cap="none" spc="0" normalizeH="0" baseline="0" noProof="0" dirty="0">
              <a:ln>
                <a:noFill/>
              </a:ln>
              <a:effectLst/>
              <a:uLnTx/>
              <a:uFillTx/>
              <a:latin typeface="Calibri"/>
              <a:ea typeface="+mn-ea"/>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1D25-ADDF-3747-BA09-5C7ADCA369E1}"/>
              </a:ext>
            </a:extLst>
          </p:cNvPr>
          <p:cNvSpPr>
            <a:spLocks noGrp="1"/>
          </p:cNvSpPr>
          <p:nvPr>
            <p:ph type="title"/>
          </p:nvPr>
        </p:nvSpPr>
        <p:spPr>
          <a:xfrm>
            <a:off x="533400" y="161620"/>
            <a:ext cx="8305799" cy="1354217"/>
          </a:xfrm>
        </p:spPr>
        <p:txBody>
          <a:bodyPr/>
          <a:lstStyle/>
          <a:p>
            <a:r>
              <a:rPr lang="en-US" dirty="0"/>
              <a:t>Customer Information Handling</a:t>
            </a:r>
          </a:p>
        </p:txBody>
      </p:sp>
      <p:sp>
        <p:nvSpPr>
          <p:cNvPr id="4" name="Content Placeholder 3">
            <a:extLst>
              <a:ext uri="{FF2B5EF4-FFF2-40B4-BE49-F238E27FC236}">
                <a16:creationId xmlns:a16="http://schemas.microsoft.com/office/drawing/2014/main" id="{8268CAE3-9C2A-9447-8389-74636CD0DFBA}"/>
              </a:ext>
            </a:extLst>
          </p:cNvPr>
          <p:cNvSpPr>
            <a:spLocks noGrp="1"/>
          </p:cNvSpPr>
          <p:nvPr>
            <p:ph sz="half" idx="2"/>
          </p:nvPr>
        </p:nvSpPr>
        <p:spPr>
          <a:xfrm>
            <a:off x="609600" y="1577340"/>
            <a:ext cx="5303520" cy="4389087"/>
          </a:xfrm>
        </p:spPr>
        <p:txBody>
          <a:bodyPr/>
          <a:lstStyle/>
          <a:p>
            <a:r>
              <a:rPr lang="en-US" dirty="0"/>
              <a:t>All customer information must remain in customer environment or AWS accounts at all times</a:t>
            </a:r>
          </a:p>
          <a:p>
            <a:endParaRPr lang="en-US" dirty="0"/>
          </a:p>
          <a:p>
            <a:r>
              <a:rPr lang="en-US" dirty="0"/>
              <a:t>Do not access information in customer databases or customer files stored on compute instances such as EC2</a:t>
            </a:r>
          </a:p>
          <a:p>
            <a:endParaRPr lang="en-US" dirty="0"/>
          </a:p>
          <a:p>
            <a:r>
              <a:rPr lang="en-US" dirty="0"/>
              <a:t>ProServe will not work in customer production environment</a:t>
            </a:r>
          </a:p>
        </p:txBody>
      </p:sp>
      <p:sp>
        <p:nvSpPr>
          <p:cNvPr id="5" name="Content Placeholder 4">
            <a:extLst>
              <a:ext uri="{FF2B5EF4-FFF2-40B4-BE49-F238E27FC236}">
                <a16:creationId xmlns:a16="http://schemas.microsoft.com/office/drawing/2014/main" id="{9F95D0A7-3D89-044E-8B92-53107FEE3151}"/>
              </a:ext>
            </a:extLst>
          </p:cNvPr>
          <p:cNvSpPr>
            <a:spLocks noGrp="1"/>
          </p:cNvSpPr>
          <p:nvPr>
            <p:ph sz="half" idx="3"/>
          </p:nvPr>
        </p:nvSpPr>
        <p:spPr>
          <a:xfrm>
            <a:off x="6278880" y="1577340"/>
            <a:ext cx="5303520" cy="5579348"/>
          </a:xfrm>
        </p:spPr>
        <p:txBody>
          <a:bodyPr/>
          <a:lstStyle/>
          <a:p>
            <a:r>
              <a:rPr lang="en-US" dirty="0"/>
              <a:t>NEVER knowingly create network controls that allow 0.0.0.0 (quad zero) ingress and do not use network controls that allow quad zero ingress.</a:t>
            </a:r>
          </a:p>
          <a:p>
            <a:endParaRPr lang="en-US" dirty="0"/>
          </a:p>
          <a:p>
            <a:r>
              <a:rPr lang="en-US" dirty="0"/>
              <a:t>NEVER knowingly create IAM policies with *.* Allow statements, and do not use IAM policies that use *.* Allow statements.</a:t>
            </a:r>
          </a:p>
          <a:p>
            <a:endParaRPr lang="en-US" dirty="0"/>
          </a:p>
          <a:p>
            <a:r>
              <a:rPr lang="en-US" dirty="0"/>
              <a:t>NEVER disable Block Public Access (BPA) policies on S3 Buckets or at the account level for the S3 service.</a:t>
            </a:r>
          </a:p>
          <a:p>
            <a:endParaRPr lang="en-US" dirty="0"/>
          </a:p>
        </p:txBody>
      </p:sp>
    </p:spTree>
    <p:extLst>
      <p:ext uri="{BB962C8B-B14F-4D97-AF65-F5344CB8AC3E}">
        <p14:creationId xmlns:p14="http://schemas.microsoft.com/office/powerpoint/2010/main" val="757875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E5D7-5867-724F-BBDE-D0BF9E3771D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CFF84EE-DC44-E846-9E04-1EC2A5E3D42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69849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17387" y="2920762"/>
            <a:ext cx="3448538" cy="3194778"/>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3840" dirty="0">
              <a:solidFill>
                <a:srgbClr val="FFFFFF"/>
              </a:solidFill>
              <a:latin typeface="Amazon Ember"/>
            </a:endParaRPr>
          </a:p>
        </p:txBody>
      </p:sp>
      <p:sp>
        <p:nvSpPr>
          <p:cNvPr id="10" name="Rectangle 9"/>
          <p:cNvSpPr/>
          <p:nvPr/>
        </p:nvSpPr>
        <p:spPr>
          <a:xfrm>
            <a:off x="8424298" y="2920762"/>
            <a:ext cx="3448538" cy="3194778"/>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3840" dirty="0">
              <a:solidFill>
                <a:srgbClr val="FFFFFF"/>
              </a:solidFill>
              <a:latin typeface="Amazon Ember"/>
            </a:endParaRPr>
          </a:p>
        </p:txBody>
      </p:sp>
      <p:sp>
        <p:nvSpPr>
          <p:cNvPr id="8" name="Rectangle 7"/>
          <p:cNvSpPr/>
          <p:nvPr/>
        </p:nvSpPr>
        <p:spPr>
          <a:xfrm>
            <a:off x="610476" y="2920762"/>
            <a:ext cx="3448538" cy="3194778"/>
          </a:xfrm>
          <a:prstGeom prst="rect">
            <a:avLst/>
          </a:prstGeom>
          <a:solidFill>
            <a:schemeClr val="accent1">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51">
              <a:defRPr/>
            </a:pPr>
            <a:endParaRPr lang="en-US" sz="3840" dirty="0">
              <a:solidFill>
                <a:srgbClr val="FFFFFF"/>
              </a:solidFill>
              <a:latin typeface="Amazon Ember"/>
            </a:endParaRPr>
          </a:p>
        </p:txBody>
      </p:sp>
      <p:sp>
        <p:nvSpPr>
          <p:cNvPr id="2" name="Title 1"/>
          <p:cNvSpPr>
            <a:spLocks noGrp="1"/>
          </p:cNvSpPr>
          <p:nvPr>
            <p:ph type="title"/>
          </p:nvPr>
        </p:nvSpPr>
        <p:spPr/>
        <p:txBody>
          <a:bodyPr/>
          <a:lstStyle/>
          <a:p>
            <a:r>
              <a:rPr lang="en-US" dirty="0">
                <a:solidFill>
                  <a:schemeClr val="tx2"/>
                </a:solidFill>
              </a:rPr>
              <a:t>What is ProServe?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9154" y="901885"/>
            <a:ext cx="3829538" cy="916227"/>
          </a:xfrm>
          <a:prstGeom prst="rect">
            <a:avLst/>
          </a:prstGeom>
        </p:spPr>
      </p:pic>
      <p:sp>
        <p:nvSpPr>
          <p:cNvPr id="5" name="Rectangle 4"/>
          <p:cNvSpPr/>
          <p:nvPr/>
        </p:nvSpPr>
        <p:spPr>
          <a:xfrm>
            <a:off x="4508344" y="5029399"/>
            <a:ext cx="3400867" cy="605422"/>
          </a:xfrm>
          <a:prstGeom prst="rect">
            <a:avLst/>
          </a:prstGeom>
        </p:spPr>
        <p:txBody>
          <a:bodyPr wrap="square">
            <a:spAutoFit/>
          </a:bodyPr>
          <a:lstStyle/>
          <a:p>
            <a:pPr algn="ctr" defTabSz="609551">
              <a:defRPr/>
            </a:pPr>
            <a:r>
              <a:rPr lang="en-US" sz="1667" dirty="0">
                <a:solidFill>
                  <a:srgbClr val="232F3E"/>
                </a:solidFill>
                <a:latin typeface="Amazon Ember Regular" charset="0"/>
                <a:cs typeface="Amazon Ember Regular" charset="0"/>
              </a:rPr>
              <a:t>Hands on keyboard, delivering real results to customers. </a:t>
            </a:r>
          </a:p>
        </p:txBody>
      </p:sp>
      <p:sp>
        <p:nvSpPr>
          <p:cNvPr id="6" name="Rectangle 5"/>
          <p:cNvSpPr/>
          <p:nvPr/>
        </p:nvSpPr>
        <p:spPr>
          <a:xfrm>
            <a:off x="8471969" y="4945340"/>
            <a:ext cx="3400867" cy="861967"/>
          </a:xfrm>
          <a:prstGeom prst="rect">
            <a:avLst/>
          </a:prstGeom>
        </p:spPr>
        <p:txBody>
          <a:bodyPr wrap="square">
            <a:spAutoFit/>
          </a:bodyPr>
          <a:lstStyle/>
          <a:p>
            <a:pPr algn="ctr" defTabSz="609551">
              <a:defRPr/>
            </a:pPr>
            <a:r>
              <a:rPr lang="en-US" sz="1667" dirty="0">
                <a:solidFill>
                  <a:srgbClr val="232F3E"/>
                </a:solidFill>
                <a:latin typeface="Amazon Ember Regular" charset="0"/>
                <a:cs typeface="Amazon Ember Regular" charset="0"/>
              </a:rPr>
              <a:t>Customers get the best results when Partners and ProServe work together.</a:t>
            </a:r>
          </a:p>
        </p:txBody>
      </p:sp>
      <p:sp>
        <p:nvSpPr>
          <p:cNvPr id="7" name="Rectangle 6"/>
          <p:cNvSpPr/>
          <p:nvPr/>
        </p:nvSpPr>
        <p:spPr>
          <a:xfrm>
            <a:off x="-48846" y="4516438"/>
            <a:ext cx="3946768" cy="1631601"/>
          </a:xfrm>
          <a:prstGeom prst="rect">
            <a:avLst/>
          </a:prstGeom>
        </p:spPr>
        <p:txBody>
          <a:bodyPr wrap="square">
            <a:spAutoFit/>
          </a:bodyPr>
          <a:lstStyle/>
          <a:p>
            <a:pPr marL="761940" algn="ctr" defTabSz="609551">
              <a:defRPr/>
            </a:pPr>
            <a:r>
              <a:rPr lang="en-US" sz="1667" dirty="0">
                <a:solidFill>
                  <a:srgbClr val="232F3E"/>
                </a:solidFill>
                <a:latin typeface="Amazon Ember Regular" charset="0"/>
                <a:cs typeface="Amazon Ember Regular" charset="0"/>
              </a:rPr>
              <a:t>Leading experts in AWS services. Deliver engagements quickly, accurately, and right the first time. Lower overall cost. Better customer business outcomes. </a:t>
            </a:r>
          </a:p>
        </p:txBody>
      </p:sp>
      <p:pic>
        <p:nvPicPr>
          <p:cNvPr id="16" name="Picture 15"/>
          <p:cNvPicPr>
            <a:picLocks noChangeAspect="1"/>
          </p:cNvPicPr>
          <p:nvPr/>
        </p:nvPicPr>
        <p:blipFill>
          <a:blip r:embed="rId4">
            <a:clrChange>
              <a:clrFrom>
                <a:srgbClr val="F7F7F7"/>
              </a:clrFrom>
              <a:clrTo>
                <a:srgbClr val="F7F7F7">
                  <a:alpha val="0"/>
                </a:srgbClr>
              </a:clrTo>
            </a:clrChange>
          </a:blip>
          <a:stretch>
            <a:fillRect/>
          </a:stretch>
        </p:blipFill>
        <p:spPr>
          <a:xfrm>
            <a:off x="1735466" y="3071694"/>
            <a:ext cx="1198563" cy="1293813"/>
          </a:xfrm>
          <a:prstGeom prst="rect">
            <a:avLst/>
          </a:prstGeom>
        </p:spPr>
      </p:pic>
      <p:pic>
        <p:nvPicPr>
          <p:cNvPr id="17" name="Picture 16"/>
          <p:cNvPicPr>
            <a:picLocks noChangeAspect="1"/>
          </p:cNvPicPr>
          <p:nvPr/>
        </p:nvPicPr>
        <p:blipFill>
          <a:blip r:embed="rId5">
            <a:clrChange>
              <a:clrFrom>
                <a:srgbClr val="F7F7F7"/>
              </a:clrFrom>
              <a:clrTo>
                <a:srgbClr val="F7F7F7">
                  <a:alpha val="0"/>
                </a:srgbClr>
              </a:clrTo>
            </a:clrChange>
          </a:blip>
          <a:stretch>
            <a:fillRect/>
          </a:stretch>
        </p:blipFill>
        <p:spPr>
          <a:xfrm>
            <a:off x="5715002" y="3455039"/>
            <a:ext cx="1160483" cy="1177303"/>
          </a:xfrm>
          <a:prstGeom prst="rect">
            <a:avLst/>
          </a:prstGeom>
        </p:spPr>
      </p:pic>
      <p:pic>
        <p:nvPicPr>
          <p:cNvPr id="19" name="Picture 18"/>
          <p:cNvPicPr>
            <a:picLocks noChangeAspect="1"/>
          </p:cNvPicPr>
          <p:nvPr/>
        </p:nvPicPr>
        <p:blipFill>
          <a:blip r:embed="rId6">
            <a:clrChange>
              <a:clrFrom>
                <a:srgbClr val="F7F7F7"/>
              </a:clrFrom>
              <a:clrTo>
                <a:srgbClr val="F7F7F7">
                  <a:alpha val="0"/>
                </a:srgbClr>
              </a:clrTo>
            </a:clrChange>
          </a:blip>
          <a:stretch>
            <a:fillRect/>
          </a:stretch>
        </p:blipFill>
        <p:spPr>
          <a:xfrm>
            <a:off x="9462977" y="3279890"/>
            <a:ext cx="1418855" cy="1341638"/>
          </a:xfrm>
          <a:prstGeom prst="rect">
            <a:avLst/>
          </a:prstGeom>
        </p:spPr>
      </p:pic>
    </p:spTree>
    <p:extLst>
      <p:ext uri="{BB962C8B-B14F-4D97-AF65-F5344CB8AC3E}">
        <p14:creationId xmlns:p14="http://schemas.microsoft.com/office/powerpoint/2010/main" val="27614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817524" y="1877019"/>
            <a:ext cx="2982318" cy="1578979"/>
          </a:xfrm>
          <a:prstGeom prst="rect">
            <a:avLst/>
          </a:prstGeom>
          <a:solidFill>
            <a:schemeClr val="bg1"/>
          </a:solidFill>
          <a:ln>
            <a:noFill/>
          </a:ln>
          <a:effectLst>
            <a:outerShdw blurRad="50800" dist="76200" dir="2700000" algn="tl" rotWithShape="0">
              <a:prstClr val="black">
                <a:alpha val="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Regular"/>
            </a:endParaRPr>
          </a:p>
        </p:txBody>
      </p:sp>
      <p:sp>
        <p:nvSpPr>
          <p:cNvPr id="28" name="Rectangle 27"/>
          <p:cNvSpPr/>
          <p:nvPr/>
        </p:nvSpPr>
        <p:spPr>
          <a:xfrm>
            <a:off x="4538169" y="1877019"/>
            <a:ext cx="2982318" cy="1578979"/>
          </a:xfrm>
          <a:prstGeom prst="rect">
            <a:avLst/>
          </a:prstGeom>
          <a:solidFill>
            <a:schemeClr val="bg1"/>
          </a:solidFill>
          <a:ln>
            <a:noFill/>
          </a:ln>
          <a:effectLst>
            <a:outerShdw blurRad="50800" dist="76200" dir="2700000" algn="tl" rotWithShape="0">
              <a:prstClr val="black">
                <a:alpha val="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Regular"/>
            </a:endParaRPr>
          </a:p>
        </p:txBody>
      </p:sp>
      <p:sp>
        <p:nvSpPr>
          <p:cNvPr id="9" name="Rectangle 8"/>
          <p:cNvSpPr/>
          <p:nvPr/>
        </p:nvSpPr>
        <p:spPr>
          <a:xfrm>
            <a:off x="4538169" y="3785872"/>
            <a:ext cx="6261673" cy="1578979"/>
          </a:xfrm>
          <a:prstGeom prst="rect">
            <a:avLst/>
          </a:prstGeom>
          <a:solidFill>
            <a:schemeClr val="bg1"/>
          </a:solidFill>
          <a:ln>
            <a:noFill/>
          </a:ln>
          <a:effectLst>
            <a:outerShdw blurRad="50800" dist="76200" dir="2700000" algn="tl" rotWithShape="0">
              <a:prstClr val="black">
                <a:alpha val="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Regular"/>
            </a:endParaRPr>
          </a:p>
        </p:txBody>
      </p:sp>
      <p:sp>
        <p:nvSpPr>
          <p:cNvPr id="31" name="Rectangle 30"/>
          <p:cNvSpPr/>
          <p:nvPr/>
        </p:nvSpPr>
        <p:spPr>
          <a:xfrm>
            <a:off x="1258814" y="1877019"/>
            <a:ext cx="2982318" cy="1578979"/>
          </a:xfrm>
          <a:prstGeom prst="rect">
            <a:avLst/>
          </a:prstGeom>
          <a:solidFill>
            <a:schemeClr val="bg1"/>
          </a:solidFill>
          <a:ln>
            <a:noFill/>
          </a:ln>
          <a:effectLst>
            <a:outerShdw blurRad="50800" dist="76200" dir="2700000" algn="tl" rotWithShape="0">
              <a:prstClr val="black">
                <a:alpha val="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Regular"/>
            </a:endParaRPr>
          </a:p>
        </p:txBody>
      </p:sp>
      <p:sp>
        <p:nvSpPr>
          <p:cNvPr id="43" name="Rectangle 42"/>
          <p:cNvSpPr/>
          <p:nvPr/>
        </p:nvSpPr>
        <p:spPr>
          <a:xfrm>
            <a:off x="1258814" y="3785871"/>
            <a:ext cx="2982318" cy="1578979"/>
          </a:xfrm>
          <a:prstGeom prst="rect">
            <a:avLst/>
          </a:prstGeom>
          <a:solidFill>
            <a:schemeClr val="bg1"/>
          </a:solidFill>
          <a:ln>
            <a:noFill/>
          </a:ln>
          <a:effectLst>
            <a:outerShdw blurRad="50800" dist="76200" dir="2700000" algn="tl" rotWithShape="0">
              <a:prstClr val="black">
                <a:alpha val="7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Regular"/>
            </a:endParaRPr>
          </a:p>
        </p:txBody>
      </p:sp>
      <p:sp>
        <p:nvSpPr>
          <p:cNvPr id="20" name="Rectangle 19"/>
          <p:cNvSpPr/>
          <p:nvPr/>
        </p:nvSpPr>
        <p:spPr>
          <a:xfrm>
            <a:off x="6499920" y="4225526"/>
            <a:ext cx="3306033" cy="656462"/>
          </a:xfrm>
          <a:prstGeom prst="rect">
            <a:avLst/>
          </a:prstGeom>
          <a:noFill/>
        </p:spPr>
        <p:txBody>
          <a:bodyPr wrap="square">
            <a:spAutoFit/>
          </a:bodyPr>
          <a:lstStyle/>
          <a:p>
            <a:r>
              <a:rPr lang="en-US" sz="1833" dirty="0">
                <a:solidFill>
                  <a:srgbClr val="FF9A08"/>
                </a:solidFill>
                <a:latin typeface="Amazon Ember Regular"/>
                <a:ea typeface="Amazon Ember" charset="0"/>
                <a:cs typeface="Amazon Ember" charset="0"/>
              </a:rPr>
              <a:t>Different performance &amp; scalability requirements</a:t>
            </a:r>
          </a:p>
        </p:txBody>
      </p:sp>
      <p:sp>
        <p:nvSpPr>
          <p:cNvPr id="33" name="Rectangle 32"/>
          <p:cNvSpPr/>
          <p:nvPr/>
        </p:nvSpPr>
        <p:spPr>
          <a:xfrm>
            <a:off x="2520785" y="2332387"/>
            <a:ext cx="1719191" cy="656462"/>
          </a:xfrm>
          <a:prstGeom prst="rect">
            <a:avLst/>
          </a:prstGeom>
          <a:noFill/>
        </p:spPr>
        <p:txBody>
          <a:bodyPr wrap="square">
            <a:spAutoFit/>
          </a:bodyPr>
          <a:lstStyle/>
          <a:p>
            <a:r>
              <a:rPr lang="en-US" sz="1833" dirty="0">
                <a:solidFill>
                  <a:srgbClr val="FF9A08"/>
                </a:solidFill>
                <a:latin typeface="Amazon Ember Regular"/>
                <a:ea typeface="Amazon Ember" charset="0"/>
                <a:cs typeface="Amazon Ember" charset="0"/>
              </a:rPr>
              <a:t>Different</a:t>
            </a:r>
            <a:r>
              <a:rPr lang="en-US" sz="1833" dirty="0">
                <a:solidFill>
                  <a:srgbClr val="F7A028"/>
                </a:solidFill>
                <a:latin typeface="Amazon Ember Regular"/>
                <a:ea typeface="Amazon Ember" charset="0"/>
                <a:cs typeface="Amazon Ember" charset="0"/>
              </a:rPr>
              <a:t> legacies</a:t>
            </a:r>
          </a:p>
        </p:txBody>
      </p:sp>
      <p:sp>
        <p:nvSpPr>
          <p:cNvPr id="39" name="Rectangle 38"/>
          <p:cNvSpPr/>
          <p:nvPr/>
        </p:nvSpPr>
        <p:spPr>
          <a:xfrm>
            <a:off x="9197865" y="2378342"/>
            <a:ext cx="2092084" cy="656462"/>
          </a:xfrm>
          <a:prstGeom prst="rect">
            <a:avLst/>
          </a:prstGeom>
        </p:spPr>
        <p:txBody>
          <a:bodyPr wrap="square">
            <a:spAutoFit/>
          </a:bodyPr>
          <a:lstStyle/>
          <a:p>
            <a:r>
              <a:rPr lang="en-US" sz="1833" dirty="0">
                <a:solidFill>
                  <a:srgbClr val="FF9A08"/>
                </a:solidFill>
                <a:latin typeface="Amazon Ember Regular"/>
                <a:ea typeface="Amazon Ember" charset="0"/>
                <a:cs typeface="Amazon Ember" charset="0"/>
              </a:rPr>
              <a:t>Different </a:t>
            </a:r>
          </a:p>
          <a:p>
            <a:r>
              <a:rPr lang="en-US" sz="1833" dirty="0">
                <a:solidFill>
                  <a:srgbClr val="FF9A08"/>
                </a:solidFill>
                <a:latin typeface="Amazon Ember Regular"/>
                <a:ea typeface="Amazon Ember" charset="0"/>
                <a:cs typeface="Amazon Ember" charset="0"/>
              </a:rPr>
              <a:t>risks</a:t>
            </a:r>
          </a:p>
        </p:txBody>
      </p:sp>
      <p:sp>
        <p:nvSpPr>
          <p:cNvPr id="45" name="Rectangle 44"/>
          <p:cNvSpPr/>
          <p:nvPr/>
        </p:nvSpPr>
        <p:spPr>
          <a:xfrm>
            <a:off x="2530811" y="4225524"/>
            <a:ext cx="1873251" cy="656462"/>
          </a:xfrm>
          <a:prstGeom prst="rect">
            <a:avLst/>
          </a:prstGeom>
        </p:spPr>
        <p:txBody>
          <a:bodyPr wrap="square">
            <a:spAutoFit/>
          </a:bodyPr>
          <a:lstStyle/>
          <a:p>
            <a:r>
              <a:rPr lang="en-US" sz="1833" dirty="0">
                <a:solidFill>
                  <a:srgbClr val="FF9A08"/>
                </a:solidFill>
                <a:latin typeface="Amazon Ember Regular"/>
                <a:ea typeface="Amazon Ember" charset="0"/>
                <a:cs typeface="Amazon Ember" charset="0"/>
              </a:rPr>
              <a:t>Different workloads</a:t>
            </a:r>
          </a:p>
        </p:txBody>
      </p:sp>
      <p:sp>
        <p:nvSpPr>
          <p:cNvPr id="51" name="Rectangle 50"/>
          <p:cNvSpPr/>
          <p:nvPr/>
        </p:nvSpPr>
        <p:spPr>
          <a:xfrm>
            <a:off x="5908148" y="2333720"/>
            <a:ext cx="1617678" cy="656462"/>
          </a:xfrm>
          <a:prstGeom prst="rect">
            <a:avLst/>
          </a:prstGeom>
          <a:noFill/>
        </p:spPr>
        <p:txBody>
          <a:bodyPr wrap="square">
            <a:spAutoFit/>
          </a:bodyPr>
          <a:lstStyle/>
          <a:p>
            <a:r>
              <a:rPr lang="en-US" sz="1833" dirty="0">
                <a:solidFill>
                  <a:srgbClr val="FF9A08"/>
                </a:solidFill>
                <a:latin typeface="Amazon Ember Regular"/>
                <a:ea typeface="Amazon Ember" charset="0"/>
                <a:cs typeface="Amazon Ember" charset="0"/>
              </a:rPr>
              <a:t>Different goals</a:t>
            </a:r>
          </a:p>
        </p:txBody>
      </p:sp>
      <p:sp>
        <p:nvSpPr>
          <p:cNvPr id="32" name="Title 1"/>
          <p:cNvSpPr txBox="1">
            <a:spLocks/>
          </p:cNvSpPr>
          <p:nvPr/>
        </p:nvSpPr>
        <p:spPr>
          <a:xfrm>
            <a:off x="449053" y="778375"/>
            <a:ext cx="10940405" cy="727655"/>
          </a:xfrm>
          <a:prstGeom prst="rect">
            <a:avLst/>
          </a:prstGeom>
        </p:spPr>
        <p:txBody>
          <a:bodyPr/>
          <a:lst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a:lstStyle>
          <a:p>
            <a:pPr algn="ctr"/>
            <a:r>
              <a:rPr lang="en-US" sz="3333" dirty="0">
                <a:latin typeface="Amazon Ember Light" charset="0"/>
                <a:ea typeface="Amazon Ember Light" charset="0"/>
                <a:cs typeface="Amazon Ember Light" charset="0"/>
              </a:rPr>
              <a:t>Each Customer is </a:t>
            </a:r>
            <a:r>
              <a:rPr lang="en-US" sz="3333" dirty="0">
                <a:latin typeface="Amazon Ember Medium" charset="0"/>
                <a:ea typeface="Amazon Ember Medium" charset="0"/>
                <a:cs typeface="Amazon Ember Medium" charset="0"/>
              </a:rPr>
              <a:t>unique</a:t>
            </a:r>
          </a:p>
        </p:txBody>
      </p:sp>
      <p:pic>
        <p:nvPicPr>
          <p:cNvPr id="11" name="Picture 10"/>
          <p:cNvPicPr>
            <a:picLocks noChangeAspect="1"/>
          </p:cNvPicPr>
          <p:nvPr/>
        </p:nvPicPr>
        <p:blipFill>
          <a:blip r:embed="rId3"/>
          <a:stretch>
            <a:fillRect/>
          </a:stretch>
        </p:blipFill>
        <p:spPr>
          <a:xfrm>
            <a:off x="1655419" y="2305499"/>
            <a:ext cx="698500" cy="698500"/>
          </a:xfrm>
          <a:prstGeom prst="rect">
            <a:avLst/>
          </a:prstGeom>
        </p:spPr>
      </p:pic>
      <p:pic>
        <p:nvPicPr>
          <p:cNvPr id="13" name="Picture 12"/>
          <p:cNvPicPr>
            <a:picLocks noChangeAspect="1"/>
          </p:cNvPicPr>
          <p:nvPr/>
        </p:nvPicPr>
        <p:blipFill>
          <a:blip r:embed="rId4"/>
          <a:stretch>
            <a:fillRect/>
          </a:stretch>
        </p:blipFill>
        <p:spPr>
          <a:xfrm>
            <a:off x="5685874" y="4165366"/>
            <a:ext cx="679938" cy="735671"/>
          </a:xfrm>
          <a:prstGeom prst="rect">
            <a:avLst/>
          </a:prstGeom>
        </p:spPr>
      </p:pic>
      <p:pic>
        <p:nvPicPr>
          <p:cNvPr id="14" name="Picture 13"/>
          <p:cNvPicPr>
            <a:picLocks noChangeAspect="1"/>
          </p:cNvPicPr>
          <p:nvPr/>
        </p:nvPicPr>
        <p:blipFill>
          <a:blip r:embed="rId5"/>
          <a:stretch>
            <a:fillRect/>
          </a:stretch>
        </p:blipFill>
        <p:spPr>
          <a:xfrm>
            <a:off x="8368039" y="2325553"/>
            <a:ext cx="698500" cy="698500"/>
          </a:xfrm>
          <a:prstGeom prst="rect">
            <a:avLst/>
          </a:prstGeom>
        </p:spPr>
      </p:pic>
      <p:pic>
        <p:nvPicPr>
          <p:cNvPr id="15" name="Picture 14"/>
          <p:cNvPicPr>
            <a:picLocks noChangeAspect="1"/>
          </p:cNvPicPr>
          <p:nvPr/>
        </p:nvPicPr>
        <p:blipFill>
          <a:blip r:embed="rId6"/>
          <a:stretch>
            <a:fillRect/>
          </a:stretch>
        </p:blipFill>
        <p:spPr>
          <a:xfrm>
            <a:off x="1791188" y="4163155"/>
            <a:ext cx="430125" cy="824407"/>
          </a:xfrm>
          <a:prstGeom prst="rect">
            <a:avLst/>
          </a:prstGeom>
        </p:spPr>
      </p:pic>
      <p:pic>
        <p:nvPicPr>
          <p:cNvPr id="16" name="Picture 15"/>
          <p:cNvPicPr>
            <a:picLocks noChangeAspect="1"/>
          </p:cNvPicPr>
          <p:nvPr/>
        </p:nvPicPr>
        <p:blipFill>
          <a:blip r:embed="rId7"/>
          <a:stretch>
            <a:fillRect/>
          </a:stretch>
        </p:blipFill>
        <p:spPr>
          <a:xfrm>
            <a:off x="5124393" y="2237313"/>
            <a:ext cx="558800" cy="768350"/>
          </a:xfrm>
          <a:prstGeom prst="rect">
            <a:avLst/>
          </a:prstGeom>
        </p:spPr>
      </p:pic>
    </p:spTree>
    <p:extLst>
      <p:ext uri="{BB962C8B-B14F-4D97-AF65-F5344CB8AC3E}">
        <p14:creationId xmlns:p14="http://schemas.microsoft.com/office/powerpoint/2010/main" val="3126139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Arrow 13">
            <a:extLst>
              <a:ext uri="{FF2B5EF4-FFF2-40B4-BE49-F238E27FC236}">
                <a16:creationId xmlns:a16="http://schemas.microsoft.com/office/drawing/2014/main" id="{E5E2297D-F448-2849-B84A-CE2004F49DCB}"/>
              </a:ext>
            </a:extLst>
          </p:cNvPr>
          <p:cNvSpPr/>
          <p:nvPr/>
        </p:nvSpPr>
        <p:spPr>
          <a:xfrm>
            <a:off x="1875786" y="5382094"/>
            <a:ext cx="7621923" cy="495300"/>
          </a:xfrm>
          <a:prstGeom prs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150370-0812-7B45-B099-B26381CBDD5F}"/>
              </a:ext>
            </a:extLst>
          </p:cNvPr>
          <p:cNvSpPr>
            <a:spLocks noGrp="1"/>
          </p:cNvSpPr>
          <p:nvPr>
            <p:ph type="title"/>
          </p:nvPr>
        </p:nvSpPr>
        <p:spPr>
          <a:xfrm>
            <a:off x="609600" y="288179"/>
            <a:ext cx="10972800" cy="719328"/>
          </a:xfrm>
        </p:spPr>
        <p:txBody>
          <a:bodyPr/>
          <a:lstStyle/>
          <a:p>
            <a:r>
              <a:rPr lang="en-US" dirty="0"/>
              <a:t>Engagement Delivery Framework (EDF)</a:t>
            </a:r>
          </a:p>
        </p:txBody>
      </p:sp>
      <p:graphicFrame>
        <p:nvGraphicFramePr>
          <p:cNvPr id="4" name="Diagram 3">
            <a:extLst>
              <a:ext uri="{FF2B5EF4-FFF2-40B4-BE49-F238E27FC236}">
                <a16:creationId xmlns:a16="http://schemas.microsoft.com/office/drawing/2014/main" id="{C87DF09B-F2D5-4C47-9212-67B834F561C8}"/>
              </a:ext>
            </a:extLst>
          </p:cNvPr>
          <p:cNvGraphicFramePr/>
          <p:nvPr/>
        </p:nvGraphicFramePr>
        <p:xfrm>
          <a:off x="5777059" y="1633358"/>
          <a:ext cx="4818087" cy="2518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529EE1DA-62AA-414E-B29A-6AEAFDB2B148}"/>
              </a:ext>
            </a:extLst>
          </p:cNvPr>
          <p:cNvSpPr/>
          <p:nvPr/>
        </p:nvSpPr>
        <p:spPr>
          <a:xfrm>
            <a:off x="6281102" y="1098372"/>
            <a:ext cx="3810000" cy="3670300"/>
          </a:xfrm>
          <a:prstGeom prst="ellipse">
            <a:avLst/>
          </a:prstGeom>
          <a:noFill/>
          <a:ln w="2413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89F123B-0D9C-BD45-87A3-25E9C7F74460}"/>
              </a:ext>
            </a:extLst>
          </p:cNvPr>
          <p:cNvSpPr/>
          <p:nvPr/>
        </p:nvSpPr>
        <p:spPr>
          <a:xfrm rot="3117412">
            <a:off x="6853024" y="1197954"/>
            <a:ext cx="457200" cy="46462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riangle 9">
            <a:extLst>
              <a:ext uri="{FF2B5EF4-FFF2-40B4-BE49-F238E27FC236}">
                <a16:creationId xmlns:a16="http://schemas.microsoft.com/office/drawing/2014/main" id="{64F027E6-8173-1C44-AA2D-495B4813D076}"/>
              </a:ext>
            </a:extLst>
          </p:cNvPr>
          <p:cNvSpPr/>
          <p:nvPr/>
        </p:nvSpPr>
        <p:spPr>
          <a:xfrm rot="3192535">
            <a:off x="6828672" y="1394871"/>
            <a:ext cx="332258" cy="239018"/>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2E11E1F-6CD4-3D46-BDE8-CE66C21955E7}"/>
              </a:ext>
            </a:extLst>
          </p:cNvPr>
          <p:cNvSpPr txBox="1"/>
          <p:nvPr/>
        </p:nvSpPr>
        <p:spPr>
          <a:xfrm>
            <a:off x="6935545" y="4952675"/>
            <a:ext cx="2113207" cy="307777"/>
          </a:xfrm>
          <a:prstGeom prst="rect">
            <a:avLst/>
          </a:prstGeom>
          <a:noFill/>
        </p:spPr>
        <p:txBody>
          <a:bodyPr wrap="none" rtlCol="0">
            <a:spAutoFit/>
          </a:bodyPr>
          <a:lstStyle/>
          <a:p>
            <a:r>
              <a:rPr lang="en-US" sz="1400" dirty="0">
                <a:solidFill>
                  <a:schemeClr val="accent6">
                    <a:lumMod val="50000"/>
                  </a:schemeClr>
                </a:solidFill>
              </a:rPr>
              <a:t>Long Range Planning (LRP)</a:t>
            </a:r>
          </a:p>
        </p:txBody>
      </p:sp>
      <p:sp>
        <p:nvSpPr>
          <p:cNvPr id="25" name="TextBox 24">
            <a:extLst>
              <a:ext uri="{FF2B5EF4-FFF2-40B4-BE49-F238E27FC236}">
                <a16:creationId xmlns:a16="http://schemas.microsoft.com/office/drawing/2014/main" id="{1409C299-16E7-DD49-8CC1-7A2BFC5251A3}"/>
              </a:ext>
            </a:extLst>
          </p:cNvPr>
          <p:cNvSpPr txBox="1"/>
          <p:nvPr/>
        </p:nvSpPr>
        <p:spPr>
          <a:xfrm>
            <a:off x="7862937" y="2773233"/>
            <a:ext cx="545342" cy="369332"/>
          </a:xfrm>
          <a:prstGeom prst="rect">
            <a:avLst/>
          </a:prstGeom>
          <a:solidFill>
            <a:schemeClr val="bg1">
              <a:lumMod val="95000"/>
            </a:schemeClr>
          </a:solidFill>
        </p:spPr>
        <p:txBody>
          <a:bodyPr wrap="none" rtlCol="0">
            <a:spAutoFit/>
          </a:bodyPr>
          <a:lstStyle/>
          <a:p>
            <a:r>
              <a:rPr lang="en-US" dirty="0"/>
              <a:t>EDF</a:t>
            </a:r>
          </a:p>
        </p:txBody>
      </p:sp>
      <p:sp>
        <p:nvSpPr>
          <p:cNvPr id="26" name="Cube 25">
            <a:extLst>
              <a:ext uri="{FF2B5EF4-FFF2-40B4-BE49-F238E27FC236}">
                <a16:creationId xmlns:a16="http://schemas.microsoft.com/office/drawing/2014/main" id="{8EEF8570-82BA-CA4F-A0F8-34EB32483DD7}"/>
              </a:ext>
            </a:extLst>
          </p:cNvPr>
          <p:cNvSpPr/>
          <p:nvPr/>
        </p:nvSpPr>
        <p:spPr>
          <a:xfrm>
            <a:off x="9497707" y="5012839"/>
            <a:ext cx="1305762" cy="1063591"/>
          </a:xfrm>
          <a:prstGeom prst="cub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r>
              <a:rPr lang="en-US" sz="1333"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Outcomes</a:t>
            </a:r>
          </a:p>
        </p:txBody>
      </p:sp>
      <p:cxnSp>
        <p:nvCxnSpPr>
          <p:cNvPr id="30" name="Straight Connector 29">
            <a:extLst>
              <a:ext uri="{FF2B5EF4-FFF2-40B4-BE49-F238E27FC236}">
                <a16:creationId xmlns:a16="http://schemas.microsoft.com/office/drawing/2014/main" id="{2B19D417-73D0-BE45-B746-45AC79A991BF}"/>
              </a:ext>
            </a:extLst>
          </p:cNvPr>
          <p:cNvCxnSpPr>
            <a:cxnSpLocks/>
          </p:cNvCxnSpPr>
          <p:nvPr/>
        </p:nvCxnSpPr>
        <p:spPr>
          <a:xfrm>
            <a:off x="5716751" y="1966693"/>
            <a:ext cx="0" cy="226807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Pentagon 20">
            <a:extLst>
              <a:ext uri="{FF2B5EF4-FFF2-40B4-BE49-F238E27FC236}">
                <a16:creationId xmlns:a16="http://schemas.microsoft.com/office/drawing/2014/main" id="{493B53AC-77D6-514E-8607-B200A302E1DB}"/>
              </a:ext>
            </a:extLst>
          </p:cNvPr>
          <p:cNvSpPr/>
          <p:nvPr/>
        </p:nvSpPr>
        <p:spPr>
          <a:xfrm>
            <a:off x="2235243" y="2178367"/>
            <a:ext cx="3133562" cy="331763"/>
          </a:xfrm>
          <a:prstGeom prst="homePlate">
            <a:avLst/>
          </a:prstGeom>
          <a:noFill/>
          <a:ln w="285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Working Backwards</a:t>
            </a:r>
          </a:p>
        </p:txBody>
      </p:sp>
      <p:sp>
        <p:nvSpPr>
          <p:cNvPr id="22" name="Pentagon 21">
            <a:extLst>
              <a:ext uri="{FF2B5EF4-FFF2-40B4-BE49-F238E27FC236}">
                <a16:creationId xmlns:a16="http://schemas.microsoft.com/office/drawing/2014/main" id="{E21F35E0-FE37-5342-8188-A776B09416DB}"/>
              </a:ext>
            </a:extLst>
          </p:cNvPr>
          <p:cNvSpPr/>
          <p:nvPr/>
        </p:nvSpPr>
        <p:spPr>
          <a:xfrm>
            <a:off x="2235243" y="2889700"/>
            <a:ext cx="3129813" cy="331763"/>
          </a:xfrm>
          <a:prstGeom prst="homePlate">
            <a:avLst/>
          </a:prstGeom>
          <a:noFill/>
          <a:ln w="285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CAF</a:t>
            </a:r>
          </a:p>
        </p:txBody>
      </p:sp>
      <p:sp>
        <p:nvSpPr>
          <p:cNvPr id="5" name="Oval 4">
            <a:extLst>
              <a:ext uri="{FF2B5EF4-FFF2-40B4-BE49-F238E27FC236}">
                <a16:creationId xmlns:a16="http://schemas.microsoft.com/office/drawing/2014/main" id="{CCF637E9-8273-114F-96F4-838B3950CCFB}"/>
              </a:ext>
            </a:extLst>
          </p:cNvPr>
          <p:cNvSpPr/>
          <p:nvPr/>
        </p:nvSpPr>
        <p:spPr>
          <a:xfrm>
            <a:off x="1449793" y="4953509"/>
            <a:ext cx="1373204" cy="1295118"/>
          </a:xfrm>
          <a:prstGeom prst="ellipse">
            <a:avLst/>
          </a:prstGeom>
          <a:solidFill>
            <a:schemeClr val="bg1">
              <a:lumMod val="95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bg2">
                    <a:lumMod val="10000"/>
                  </a:schemeClr>
                </a:solidFill>
              </a:rPr>
              <a:t>Opportunity</a:t>
            </a:r>
          </a:p>
        </p:txBody>
      </p:sp>
      <p:sp>
        <p:nvSpPr>
          <p:cNvPr id="15" name="Pentagon 14">
            <a:extLst>
              <a:ext uri="{FF2B5EF4-FFF2-40B4-BE49-F238E27FC236}">
                <a16:creationId xmlns:a16="http://schemas.microsoft.com/office/drawing/2014/main" id="{3AA3672D-FE41-834A-AFDD-9B164612948F}"/>
              </a:ext>
            </a:extLst>
          </p:cNvPr>
          <p:cNvSpPr/>
          <p:nvPr/>
        </p:nvSpPr>
        <p:spPr>
          <a:xfrm>
            <a:off x="2235243" y="3590719"/>
            <a:ext cx="3129813" cy="331763"/>
          </a:xfrm>
          <a:prstGeom prst="homePlate">
            <a:avLst/>
          </a:prstGeom>
          <a:noFill/>
          <a:ln w="28575">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rPr>
              <a:t>Well Architected Framework</a:t>
            </a:r>
          </a:p>
        </p:txBody>
      </p:sp>
    </p:spTree>
    <p:extLst>
      <p:ext uri="{BB962C8B-B14F-4D97-AF65-F5344CB8AC3E}">
        <p14:creationId xmlns:p14="http://schemas.microsoft.com/office/powerpoint/2010/main" val="37518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Graphic spid="4" grpId="0">
        <p:bldAsOne/>
      </p:bldGraphic>
      <p:bldGraphic spid="4" grpId="1">
        <p:bldAsOne/>
      </p:bldGraphic>
      <p:bldP spid="8" grpId="0" animBg="1"/>
      <p:bldP spid="10" grpId="0" animBg="1"/>
      <p:bldP spid="11" grpId="0"/>
      <p:bldP spid="25" grpId="0" animBg="1"/>
      <p:bldP spid="26" grpId="0" animBg="1"/>
      <p:bldP spid="21" grpId="0" animBg="1"/>
      <p:bldP spid="22" grpId="0" animBg="1"/>
      <p:bldP spid="5"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grpSp>
        <p:nvGrpSpPr>
          <p:cNvPr id="4" name="Group 3"/>
          <p:cNvGrpSpPr/>
          <p:nvPr/>
        </p:nvGrpSpPr>
        <p:grpSpPr>
          <a:xfrm>
            <a:off x="3627528" y="2602447"/>
            <a:ext cx="4682093" cy="2771242"/>
            <a:chOff x="4353033" y="2199010"/>
            <a:chExt cx="5618512" cy="4603235"/>
          </a:xfrm>
        </p:grpSpPr>
        <p:cxnSp>
          <p:nvCxnSpPr>
            <p:cNvPr id="10" name="Shape 975"/>
            <p:cNvCxnSpPr/>
            <p:nvPr/>
          </p:nvCxnSpPr>
          <p:spPr>
            <a:xfrm>
              <a:off x="4353033" y="2199010"/>
              <a:ext cx="0" cy="4591331"/>
            </a:xfrm>
            <a:prstGeom prst="straightConnector1">
              <a:avLst/>
            </a:prstGeom>
            <a:noFill/>
            <a:ln w="25400" cap="rnd" cmpd="sng">
              <a:solidFill>
                <a:srgbClr val="FF9A08"/>
              </a:solidFill>
              <a:prstDash val="sysDot"/>
              <a:round/>
              <a:headEnd type="none" w="sm" len="sm"/>
              <a:tailEnd type="none" w="sm" len="sm"/>
            </a:ln>
          </p:spPr>
        </p:cxnSp>
        <p:cxnSp>
          <p:nvCxnSpPr>
            <p:cNvPr id="11" name="Shape 976"/>
            <p:cNvCxnSpPr/>
            <p:nvPr/>
          </p:nvCxnSpPr>
          <p:spPr>
            <a:xfrm>
              <a:off x="7147345" y="2199010"/>
              <a:ext cx="0" cy="4591331"/>
            </a:xfrm>
            <a:prstGeom prst="straightConnector1">
              <a:avLst/>
            </a:prstGeom>
            <a:noFill/>
            <a:ln w="25400" cap="rnd" cmpd="sng">
              <a:solidFill>
                <a:srgbClr val="FF9A08"/>
              </a:solidFill>
              <a:prstDash val="sysDot"/>
              <a:round/>
              <a:headEnd type="none" w="sm" len="sm"/>
              <a:tailEnd type="none" w="sm" len="sm"/>
            </a:ln>
          </p:spPr>
        </p:cxnSp>
        <p:cxnSp>
          <p:nvCxnSpPr>
            <p:cNvPr id="12" name="Shape 977"/>
            <p:cNvCxnSpPr/>
            <p:nvPr/>
          </p:nvCxnSpPr>
          <p:spPr>
            <a:xfrm>
              <a:off x="9971545" y="2210914"/>
              <a:ext cx="0" cy="4591331"/>
            </a:xfrm>
            <a:prstGeom prst="straightConnector1">
              <a:avLst/>
            </a:prstGeom>
            <a:noFill/>
            <a:ln w="25400" cap="rnd" cmpd="sng">
              <a:solidFill>
                <a:srgbClr val="FF9A08"/>
              </a:solidFill>
              <a:prstDash val="sysDot"/>
              <a:round/>
              <a:headEnd type="none" w="sm" len="sm"/>
              <a:tailEnd type="none" w="sm" len="sm"/>
            </a:ln>
          </p:spPr>
        </p:cxnSp>
      </p:grpSp>
      <p:grpSp>
        <p:nvGrpSpPr>
          <p:cNvPr id="6" name="Group 5"/>
          <p:cNvGrpSpPr/>
          <p:nvPr/>
        </p:nvGrpSpPr>
        <p:grpSpPr>
          <a:xfrm>
            <a:off x="1773040" y="2955478"/>
            <a:ext cx="8950614" cy="825938"/>
            <a:chOff x="2127647" y="2561004"/>
            <a:chExt cx="10740737" cy="991125"/>
          </a:xfrm>
        </p:grpSpPr>
        <p:sp>
          <p:nvSpPr>
            <p:cNvPr id="13" name="Shape 996"/>
            <p:cNvSpPr txBox="1"/>
            <p:nvPr/>
          </p:nvSpPr>
          <p:spPr>
            <a:xfrm>
              <a:off x="2127647" y="2969527"/>
              <a:ext cx="2193381" cy="582602"/>
            </a:xfrm>
            <a:prstGeom prst="rect">
              <a:avLst/>
            </a:prstGeom>
            <a:noFill/>
            <a:ln>
              <a:noFill/>
            </a:ln>
          </p:spPr>
          <p:txBody>
            <a:bodyPr spcFirstLastPara="1" wrap="square" lIns="121900" tIns="60933" rIns="121900" bIns="60933" anchor="t" anchorCtr="0">
              <a:noAutofit/>
            </a:bodyPr>
            <a:lstStyle/>
            <a:p>
              <a:pPr algn="ctr">
                <a:buClr>
                  <a:srgbClr val="0E2735"/>
                </a:buClr>
                <a:buSzPts val="1563"/>
              </a:pPr>
              <a:r>
                <a:rPr lang="en-US" sz="1667" spc="250" dirty="0">
                  <a:solidFill>
                    <a:srgbClr val="0E2735"/>
                  </a:solidFill>
                  <a:latin typeface="Amazon Ember Medium" charset="0"/>
                  <a:ea typeface="Amazon Ember Medium" charset="0"/>
                  <a:cs typeface="Amazon Ember Medium" charset="0"/>
                  <a:sym typeface="Arial"/>
                </a:rPr>
                <a:t>ALIGN</a:t>
              </a:r>
              <a:br>
                <a:rPr lang="en-US" sz="1333" spc="250" dirty="0">
                  <a:solidFill>
                    <a:srgbClr val="0E2735"/>
                  </a:solidFill>
                  <a:latin typeface="Amazon Ember Medium" charset="0"/>
                  <a:ea typeface="Amazon Ember Medium" charset="0"/>
                  <a:cs typeface="Amazon Ember Medium" charset="0"/>
                  <a:sym typeface="Arial"/>
                </a:rPr>
              </a:br>
              <a:endParaRPr lang="en-US" sz="1333" spc="250" dirty="0">
                <a:solidFill>
                  <a:srgbClr val="0E2735"/>
                </a:solidFill>
                <a:latin typeface="Amazon Ember Medium" charset="0"/>
                <a:ea typeface="Amazon Ember Medium" charset="0"/>
                <a:cs typeface="Amazon Ember Medium" charset="0"/>
                <a:sym typeface="Arial"/>
              </a:endParaRPr>
            </a:p>
          </p:txBody>
        </p:sp>
        <p:sp>
          <p:nvSpPr>
            <p:cNvPr id="15" name="Shape 998"/>
            <p:cNvSpPr txBox="1"/>
            <p:nvPr/>
          </p:nvSpPr>
          <p:spPr>
            <a:xfrm>
              <a:off x="4681901" y="2964071"/>
              <a:ext cx="2193381" cy="582602"/>
            </a:xfrm>
            <a:prstGeom prst="rect">
              <a:avLst/>
            </a:prstGeom>
            <a:noFill/>
            <a:ln>
              <a:noFill/>
            </a:ln>
          </p:spPr>
          <p:txBody>
            <a:bodyPr spcFirstLastPara="1" wrap="square" lIns="121900" tIns="60933" rIns="121900" bIns="60933" anchor="t" anchorCtr="0">
              <a:noAutofit/>
            </a:bodyPr>
            <a:lstStyle/>
            <a:p>
              <a:pPr algn="ctr">
                <a:buClr>
                  <a:srgbClr val="0E2735"/>
                </a:buClr>
                <a:buSzPts val="1563"/>
              </a:pPr>
              <a:r>
                <a:rPr lang="en-US" sz="1667" spc="250" dirty="0">
                  <a:solidFill>
                    <a:srgbClr val="0E2735"/>
                  </a:solidFill>
                  <a:latin typeface="Amazon Ember Medium" charset="0"/>
                  <a:ea typeface="Amazon Ember Medium" charset="0"/>
                  <a:cs typeface="Amazon Ember Medium" charset="0"/>
                  <a:sym typeface="Arial"/>
                </a:rPr>
                <a:t>LAUNCH</a:t>
              </a:r>
              <a:br>
                <a:rPr lang="en-US" sz="1333" spc="250" dirty="0">
                  <a:solidFill>
                    <a:srgbClr val="0E2735"/>
                  </a:solidFill>
                  <a:latin typeface="Amazon Ember Medium" charset="0"/>
                  <a:ea typeface="Amazon Ember Medium" charset="0"/>
                  <a:cs typeface="Amazon Ember Medium" charset="0"/>
                  <a:sym typeface="Arial"/>
                </a:rPr>
              </a:br>
              <a:endParaRPr lang="en-US" sz="1500" dirty="0">
                <a:latin typeface="Amazon Ember Light" charset="0"/>
                <a:ea typeface="Amazon Ember Light" charset="0"/>
                <a:cs typeface="Amazon Ember Light" charset="0"/>
              </a:endParaRPr>
            </a:p>
          </p:txBody>
        </p:sp>
        <p:sp>
          <p:nvSpPr>
            <p:cNvPr id="16" name="Shape 999"/>
            <p:cNvSpPr txBox="1"/>
            <p:nvPr/>
          </p:nvSpPr>
          <p:spPr>
            <a:xfrm>
              <a:off x="7473365" y="2964071"/>
              <a:ext cx="2193381" cy="582602"/>
            </a:xfrm>
            <a:prstGeom prst="rect">
              <a:avLst/>
            </a:prstGeom>
            <a:noFill/>
            <a:ln>
              <a:noFill/>
            </a:ln>
          </p:spPr>
          <p:txBody>
            <a:bodyPr spcFirstLastPara="1" wrap="square" lIns="121900" tIns="60933" rIns="121900" bIns="60933" anchor="t" anchorCtr="0">
              <a:noAutofit/>
            </a:bodyPr>
            <a:lstStyle/>
            <a:p>
              <a:pPr algn="ctr">
                <a:buClr>
                  <a:srgbClr val="0E2735"/>
                </a:buClr>
                <a:buSzPts val="1563"/>
              </a:pPr>
              <a:r>
                <a:rPr lang="en-US" sz="1667" spc="250" dirty="0">
                  <a:solidFill>
                    <a:srgbClr val="0E2735"/>
                  </a:solidFill>
                  <a:latin typeface="Amazon Ember Medium" charset="0"/>
                  <a:ea typeface="Amazon Ember Medium" charset="0"/>
                  <a:cs typeface="Amazon Ember Medium" charset="0"/>
                  <a:sym typeface="Arial"/>
                </a:rPr>
                <a:t>SCALE</a:t>
              </a:r>
            </a:p>
          </p:txBody>
        </p:sp>
        <p:sp>
          <p:nvSpPr>
            <p:cNvPr id="17" name="Shape 1001"/>
            <p:cNvSpPr txBox="1"/>
            <p:nvPr/>
          </p:nvSpPr>
          <p:spPr>
            <a:xfrm>
              <a:off x="9963267" y="2964071"/>
              <a:ext cx="2905117" cy="582602"/>
            </a:xfrm>
            <a:prstGeom prst="rect">
              <a:avLst/>
            </a:prstGeom>
            <a:noFill/>
            <a:ln>
              <a:noFill/>
            </a:ln>
          </p:spPr>
          <p:txBody>
            <a:bodyPr spcFirstLastPara="1" wrap="square" lIns="121900" tIns="60933" rIns="121900" bIns="60933" anchor="t" anchorCtr="0">
              <a:noAutofit/>
            </a:bodyPr>
            <a:lstStyle/>
            <a:p>
              <a:pPr algn="ctr">
                <a:buClr>
                  <a:srgbClr val="0E2735"/>
                </a:buClr>
                <a:buSzPts val="1563"/>
              </a:pPr>
              <a:r>
                <a:rPr lang="en-US" sz="1667" spc="250" dirty="0">
                  <a:solidFill>
                    <a:srgbClr val="0E2735"/>
                  </a:solidFill>
                  <a:latin typeface="Amazon Ember Medium" charset="0"/>
                  <a:ea typeface="Amazon Ember Medium" charset="0"/>
                  <a:cs typeface="Amazon Ember Medium" charset="0"/>
                  <a:sym typeface="Arial"/>
                </a:rPr>
                <a:t>OPTIMIZE</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9632" y="2561004"/>
              <a:ext cx="373252" cy="373252"/>
            </a:xfrm>
            <a:prstGeom prst="rect">
              <a:avLst/>
            </a:prstGeom>
          </p:spPr>
        </p:pic>
        <p:pic>
          <p:nvPicPr>
            <p:cNvPr id="19" name="Picture 18"/>
            <p:cNvPicPr>
              <a:picLocks noChangeAspect="1"/>
            </p:cNvPicPr>
            <p:nvPr/>
          </p:nvPicPr>
          <p:blipFill>
            <a:blip r:embed="rId4"/>
            <a:stretch>
              <a:fillRect/>
            </a:stretch>
          </p:blipFill>
          <p:spPr>
            <a:xfrm>
              <a:off x="3007640" y="2684398"/>
              <a:ext cx="364958" cy="156411"/>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8051" y="2622454"/>
              <a:ext cx="307005" cy="307005"/>
            </a:xfrm>
            <a:prstGeom prst="rect">
              <a:avLst/>
            </a:prstGeom>
          </p:spPr>
        </p:pic>
        <p:pic>
          <p:nvPicPr>
            <p:cNvPr id="21" name="Picture 20"/>
            <p:cNvPicPr>
              <a:picLocks noChangeAspect="1"/>
            </p:cNvPicPr>
            <p:nvPr/>
          </p:nvPicPr>
          <p:blipFill>
            <a:blip r:embed="rId6"/>
            <a:stretch>
              <a:fillRect/>
            </a:stretch>
          </p:blipFill>
          <p:spPr>
            <a:xfrm>
              <a:off x="11226825" y="2627426"/>
              <a:ext cx="323314" cy="323314"/>
            </a:xfrm>
            <a:prstGeom prst="rect">
              <a:avLst/>
            </a:prstGeom>
          </p:spPr>
        </p:pic>
      </p:grpSp>
      <p:sp>
        <p:nvSpPr>
          <p:cNvPr id="25" name="Shape 978">
            <a:extLst>
              <a:ext uri="{FF2B5EF4-FFF2-40B4-BE49-F238E27FC236}">
                <a16:creationId xmlns:a16="http://schemas.microsoft.com/office/drawing/2014/main" id="{C550E918-2A54-A647-A316-5663EBA6C1D8}"/>
              </a:ext>
            </a:extLst>
          </p:cNvPr>
          <p:cNvSpPr txBox="1"/>
          <p:nvPr/>
        </p:nvSpPr>
        <p:spPr>
          <a:xfrm>
            <a:off x="392388" y="468536"/>
            <a:ext cx="10940405" cy="727655"/>
          </a:xfrm>
          <a:prstGeom prst="rect">
            <a:avLst/>
          </a:prstGeom>
          <a:noFill/>
          <a:ln>
            <a:noFill/>
          </a:ln>
        </p:spPr>
        <p:txBody>
          <a:bodyPr spcFirstLastPara="1" wrap="square" lIns="121900" tIns="60933" rIns="121900" bIns="60933" anchor="t" anchorCtr="0">
            <a:noAutofit/>
          </a:bodyPr>
          <a:lstStyle/>
          <a:p>
            <a:pPr algn="ctr">
              <a:buClr>
                <a:srgbClr val="0E2735"/>
              </a:buClr>
              <a:buSzPts val="2500"/>
            </a:pPr>
            <a:r>
              <a:rPr lang="en-US" sz="3333" dirty="0">
                <a:solidFill>
                  <a:srgbClr val="0E2735"/>
                </a:solidFill>
                <a:latin typeface="Amazon Ember Light" charset="0"/>
                <a:ea typeface="Amazon Ember Light" charset="0"/>
                <a:cs typeface="Amazon Ember Light" charset="0"/>
                <a:sym typeface="Arial"/>
              </a:rPr>
              <a:t>A proven engagement model </a:t>
            </a:r>
            <a:br>
              <a:rPr lang="en-US" sz="3333" dirty="0">
                <a:solidFill>
                  <a:srgbClr val="0E2735"/>
                </a:solidFill>
                <a:latin typeface="Amazon Ember Light" charset="0"/>
                <a:ea typeface="Amazon Ember Light" charset="0"/>
                <a:cs typeface="Amazon Ember Light" charset="0"/>
                <a:sym typeface="Arial"/>
              </a:rPr>
            </a:br>
            <a:r>
              <a:rPr lang="en-US" sz="3333" dirty="0">
                <a:solidFill>
                  <a:srgbClr val="0E2735"/>
                </a:solidFill>
                <a:latin typeface="Amazon Ember Light" charset="0"/>
                <a:ea typeface="Amazon Ember Light" charset="0"/>
                <a:cs typeface="Amazon Ember Light" charset="0"/>
                <a:sym typeface="Arial"/>
              </a:rPr>
              <a:t>to help accelerate your results</a:t>
            </a:r>
            <a:endParaRPr sz="3840" dirty="0">
              <a:latin typeface="Amazon Ember Light" charset="0"/>
              <a:ea typeface="Amazon Ember Light" charset="0"/>
              <a:cs typeface="Amazon Ember Light" charset="0"/>
            </a:endParaRPr>
          </a:p>
        </p:txBody>
      </p:sp>
      <p:grpSp>
        <p:nvGrpSpPr>
          <p:cNvPr id="5" name="Group 4"/>
          <p:cNvGrpSpPr/>
          <p:nvPr/>
        </p:nvGrpSpPr>
        <p:grpSpPr>
          <a:xfrm>
            <a:off x="319921" y="4132091"/>
            <a:ext cx="10948385" cy="1532427"/>
            <a:chOff x="383905" y="3931840"/>
            <a:chExt cx="13138062" cy="1838912"/>
          </a:xfrm>
        </p:grpSpPr>
        <p:sp>
          <p:nvSpPr>
            <p:cNvPr id="2" name="Rectangle 1"/>
            <p:cNvSpPr/>
            <p:nvPr/>
          </p:nvSpPr>
          <p:spPr>
            <a:xfrm>
              <a:off x="1727200" y="4216400"/>
              <a:ext cx="10397067" cy="1320800"/>
            </a:xfrm>
            <a:prstGeom prst="rect">
              <a:avLst/>
            </a:prstGeom>
            <a:solidFill>
              <a:srgbClr val="E9E9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 name="Right Arrow 2"/>
            <p:cNvSpPr/>
            <p:nvPr/>
          </p:nvSpPr>
          <p:spPr>
            <a:xfrm>
              <a:off x="1925872" y="4468558"/>
              <a:ext cx="9686338" cy="834715"/>
            </a:xfrm>
            <a:prstGeom prst="rightArrow">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4" name="Oval 13"/>
            <p:cNvSpPr/>
            <p:nvPr/>
          </p:nvSpPr>
          <p:spPr>
            <a:xfrm>
              <a:off x="470865" y="3931840"/>
              <a:ext cx="1838912" cy="1838912"/>
            </a:xfrm>
            <a:prstGeom prst="ellipse">
              <a:avLst/>
            </a:prstGeom>
            <a:solidFill>
              <a:srgbClr val="F2F4F4"/>
            </a:solidFill>
            <a:ln w="25400">
              <a:solidFill>
                <a:srgbClr val="FF9A0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83" name="Shape 983"/>
            <p:cNvSpPr txBox="1"/>
            <p:nvPr/>
          </p:nvSpPr>
          <p:spPr>
            <a:xfrm>
              <a:off x="383905" y="4443593"/>
              <a:ext cx="2018702" cy="492444"/>
            </a:xfrm>
            <a:prstGeom prst="rect">
              <a:avLst/>
            </a:prstGeom>
            <a:noFill/>
            <a:ln>
              <a:noFill/>
            </a:ln>
          </p:spPr>
          <p:txBody>
            <a:bodyPr spcFirstLastPara="1" wrap="square" lIns="121900" tIns="60933" rIns="121900" bIns="60933" anchor="t" anchorCtr="0">
              <a:noAutofit/>
            </a:bodyPr>
            <a:lstStyle/>
            <a:p>
              <a:pPr algn="ctr"/>
              <a:r>
                <a:rPr lang="en-US" sz="1867" dirty="0">
                  <a:solidFill>
                    <a:srgbClr val="000000"/>
                  </a:solidFill>
                  <a:latin typeface="Amazon Ember Medium" charset="0"/>
                  <a:ea typeface="Amazon Ember Medium" charset="0"/>
                  <a:cs typeface="Amazon Ember Medium" charset="0"/>
                  <a:sym typeface="Arial"/>
                </a:rPr>
                <a:t>Customer</a:t>
              </a:r>
            </a:p>
            <a:p>
              <a:pPr algn="ctr"/>
              <a:r>
                <a:rPr lang="en-US" sz="1867" dirty="0">
                  <a:solidFill>
                    <a:srgbClr val="000000"/>
                  </a:solidFill>
                  <a:latin typeface="Amazon Ember Medium" charset="0"/>
                  <a:ea typeface="Amazon Ember Medium" charset="0"/>
                  <a:cs typeface="Amazon Ember Medium" charset="0"/>
                  <a:sym typeface="Arial"/>
                </a:rPr>
                <a:t>Goals</a:t>
              </a:r>
              <a:endParaRPr sz="3840" dirty="0">
                <a:latin typeface="Amazon Ember Medium" charset="0"/>
                <a:ea typeface="Amazon Ember Medium" charset="0"/>
                <a:cs typeface="Amazon Ember Medium" charset="0"/>
              </a:endParaRPr>
            </a:p>
          </p:txBody>
        </p:sp>
        <p:sp>
          <p:nvSpPr>
            <p:cNvPr id="28" name="Oval 27"/>
            <p:cNvSpPr/>
            <p:nvPr/>
          </p:nvSpPr>
          <p:spPr>
            <a:xfrm>
              <a:off x="11612210" y="3931840"/>
              <a:ext cx="1838912" cy="1838912"/>
            </a:xfrm>
            <a:prstGeom prst="ellipse">
              <a:avLst/>
            </a:prstGeom>
            <a:solidFill>
              <a:srgbClr val="F2F4F4"/>
            </a:solidFill>
            <a:ln w="25400">
              <a:solidFill>
                <a:srgbClr val="FF9A0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984" name="Shape 984"/>
            <p:cNvSpPr txBox="1"/>
            <p:nvPr/>
          </p:nvSpPr>
          <p:spPr>
            <a:xfrm>
              <a:off x="11503265" y="4474558"/>
              <a:ext cx="2018702" cy="837152"/>
            </a:xfrm>
            <a:prstGeom prst="rect">
              <a:avLst/>
            </a:prstGeom>
            <a:noFill/>
            <a:ln>
              <a:noFill/>
            </a:ln>
          </p:spPr>
          <p:txBody>
            <a:bodyPr spcFirstLastPara="1" wrap="square" lIns="121900" tIns="60933" rIns="121900" bIns="60933" anchor="t" anchorCtr="0">
              <a:noAutofit/>
            </a:bodyPr>
            <a:lstStyle/>
            <a:p>
              <a:pPr algn="ctr"/>
              <a:r>
                <a:rPr lang="en-US" sz="1867" dirty="0">
                  <a:solidFill>
                    <a:srgbClr val="000000"/>
                  </a:solidFill>
                  <a:latin typeface="Amazon Ember Medium" charset="0"/>
                  <a:ea typeface="Amazon Ember Medium" charset="0"/>
                  <a:cs typeface="Amazon Ember Medium" charset="0"/>
                  <a:sym typeface="Arial"/>
                </a:rPr>
                <a:t>Business</a:t>
              </a:r>
              <a:endParaRPr sz="3840" dirty="0">
                <a:latin typeface="Amazon Ember Medium" charset="0"/>
                <a:ea typeface="Amazon Ember Medium" charset="0"/>
                <a:cs typeface="Amazon Ember Medium" charset="0"/>
              </a:endParaRPr>
            </a:p>
            <a:p>
              <a:pPr algn="ctr"/>
              <a:r>
                <a:rPr lang="en-US" sz="1867" dirty="0">
                  <a:solidFill>
                    <a:srgbClr val="000000"/>
                  </a:solidFill>
                  <a:latin typeface="Amazon Ember Medium" charset="0"/>
                  <a:ea typeface="Amazon Ember Medium" charset="0"/>
                  <a:cs typeface="Amazon Ember Medium" charset="0"/>
                  <a:sym typeface="Arial"/>
                </a:rPr>
                <a:t>Outcomes</a:t>
              </a:r>
              <a:endParaRPr sz="3840" dirty="0">
                <a:latin typeface="Amazon Ember Medium" charset="0"/>
                <a:ea typeface="Amazon Ember Medium" charset="0"/>
                <a:cs typeface="Amazon Ember Medium" charset="0"/>
              </a:endParaRPr>
            </a:p>
          </p:txBody>
        </p:sp>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1797" y="1982016"/>
            <a:ext cx="546776" cy="548507"/>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17014" y="1982016"/>
            <a:ext cx="546776" cy="548507"/>
          </a:xfrm>
          <a:prstGeom prst="rect">
            <a:avLst/>
          </a:prstGeom>
        </p:spPr>
      </p:pic>
    </p:spTree>
    <p:extLst>
      <p:ext uri="{BB962C8B-B14F-4D97-AF65-F5344CB8AC3E}">
        <p14:creationId xmlns:p14="http://schemas.microsoft.com/office/powerpoint/2010/main" val="270582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EA7C-C669-A447-A600-2E61A87AA6A8}"/>
              </a:ext>
            </a:extLst>
          </p:cNvPr>
          <p:cNvSpPr>
            <a:spLocks noGrp="1"/>
          </p:cNvSpPr>
          <p:nvPr>
            <p:ph type="title"/>
          </p:nvPr>
        </p:nvSpPr>
        <p:spPr/>
        <p:txBody>
          <a:bodyPr/>
          <a:lstStyle/>
          <a:p>
            <a:r>
              <a:rPr lang="en-US" dirty="0"/>
              <a:t>Engagement Team </a:t>
            </a:r>
          </a:p>
        </p:txBody>
      </p:sp>
      <p:sp>
        <p:nvSpPr>
          <p:cNvPr id="3" name="Picture Placeholder 2">
            <a:extLst>
              <a:ext uri="{FF2B5EF4-FFF2-40B4-BE49-F238E27FC236}">
                <a16:creationId xmlns:a16="http://schemas.microsoft.com/office/drawing/2014/main" id="{03E98ECA-1445-1642-A893-A4934B130F1A}"/>
              </a:ext>
            </a:extLst>
          </p:cNvPr>
          <p:cNvSpPr>
            <a:spLocks noGrp="1"/>
          </p:cNvSpPr>
          <p:nvPr>
            <p:ph type="pic" sz="quarter" idx="10"/>
          </p:nvPr>
        </p:nvSpPr>
        <p:spPr/>
      </p:sp>
    </p:spTree>
    <p:extLst>
      <p:ext uri="{BB962C8B-B14F-4D97-AF65-F5344CB8AC3E}">
        <p14:creationId xmlns:p14="http://schemas.microsoft.com/office/powerpoint/2010/main" val="274927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7E5FA9F-95FC-1648-908D-6C15CA1B6C22}"/>
              </a:ext>
            </a:extLst>
          </p:cNvPr>
          <p:cNvGraphicFramePr>
            <a:graphicFrameLocks noGrp="1"/>
          </p:cNvGraphicFramePr>
          <p:nvPr>
            <p:extLst>
              <p:ext uri="{D42A27DB-BD31-4B8C-83A1-F6EECF244321}">
                <p14:modId xmlns:p14="http://schemas.microsoft.com/office/powerpoint/2010/main" val="3616905073"/>
              </p:ext>
            </p:extLst>
          </p:nvPr>
        </p:nvGraphicFramePr>
        <p:xfrm>
          <a:off x="576613" y="949640"/>
          <a:ext cx="11262360" cy="4755269"/>
        </p:xfrm>
        <a:graphic>
          <a:graphicData uri="http://schemas.openxmlformats.org/drawingml/2006/table">
            <a:tbl>
              <a:tblPr firstRow="1" bandRow="1">
                <a:tableStyleId>{7E9639D4-E3E2-4D34-9284-5A2195B3D0D7}</a:tableStyleId>
              </a:tblPr>
              <a:tblGrid>
                <a:gridCol w="2439198">
                  <a:extLst>
                    <a:ext uri="{9D8B030D-6E8A-4147-A177-3AD203B41FA5}">
                      <a16:colId xmlns:a16="http://schemas.microsoft.com/office/drawing/2014/main" val="1829844468"/>
                    </a:ext>
                  </a:extLst>
                </a:gridCol>
                <a:gridCol w="2118188">
                  <a:extLst>
                    <a:ext uri="{9D8B030D-6E8A-4147-A177-3AD203B41FA5}">
                      <a16:colId xmlns:a16="http://schemas.microsoft.com/office/drawing/2014/main" val="20000"/>
                    </a:ext>
                  </a:extLst>
                </a:gridCol>
                <a:gridCol w="2346998">
                  <a:extLst>
                    <a:ext uri="{9D8B030D-6E8A-4147-A177-3AD203B41FA5}">
                      <a16:colId xmlns:a16="http://schemas.microsoft.com/office/drawing/2014/main" val="20003"/>
                    </a:ext>
                  </a:extLst>
                </a:gridCol>
                <a:gridCol w="4357976">
                  <a:extLst>
                    <a:ext uri="{9D8B030D-6E8A-4147-A177-3AD203B41FA5}">
                      <a16:colId xmlns:a16="http://schemas.microsoft.com/office/drawing/2014/main" val="20007"/>
                    </a:ext>
                  </a:extLst>
                </a:gridCol>
              </a:tblGrid>
              <a:tr h="361152">
                <a:tc>
                  <a:txBody>
                    <a:bodyPr/>
                    <a:lstStyle/>
                    <a:p>
                      <a:pPr algn="ctr">
                        <a:spcBef>
                          <a:spcPts val="100"/>
                        </a:spcBef>
                        <a:spcAft>
                          <a:spcPts val="100"/>
                        </a:spcAft>
                      </a:pPr>
                      <a:r>
                        <a:rPr lang="en-US" sz="16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Work Stream</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00"/>
                        </a:spcBef>
                        <a:spcAft>
                          <a:spcPts val="100"/>
                        </a:spcAft>
                      </a:pPr>
                      <a:r>
                        <a:rPr lang="en-US" sz="16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100"/>
                        </a:spcBef>
                        <a:spcAft>
                          <a:spcPts val="100"/>
                        </a:spcAft>
                      </a:pPr>
                      <a:r>
                        <a:rPr lang="en-US" sz="16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Specialty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100"/>
                        </a:spcBef>
                        <a:spcAft>
                          <a:spcPts val="100"/>
                        </a:spcAft>
                        <a:buClrTx/>
                        <a:buSzTx/>
                        <a:buFontTx/>
                        <a:buNone/>
                        <a:tabLst/>
                        <a:defRPr/>
                      </a:pPr>
                      <a:r>
                        <a:rPr lang="en-US" sz="1600" b="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Activities</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9833">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818855">
                        <a:spcBef>
                          <a:spcPts val="100"/>
                        </a:spcBef>
                        <a:spcAft>
                          <a:spcPts val="100"/>
                        </a:spcAf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971468"/>
                  </a:ext>
                </a:extLst>
              </a:tr>
              <a:tr h="495625">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1733808"/>
                  </a:ext>
                </a:extLst>
              </a:tr>
              <a:tr h="429833">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2162473"/>
                  </a:ext>
                </a:extLst>
              </a:tr>
              <a:tr h="390252">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7907613"/>
                  </a:ext>
                </a:extLst>
              </a:tr>
              <a:tr h="449406">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defTabSz="818855">
                        <a:spcBef>
                          <a:spcPts val="100"/>
                        </a:spcBef>
                        <a:spcAft>
                          <a:spcPts val="100"/>
                        </a:spcAf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382440"/>
                  </a:ext>
                </a:extLst>
              </a:tr>
              <a:tr h="355188">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149160"/>
                  </a:ext>
                </a:extLst>
              </a:tr>
              <a:tr h="355188">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886448"/>
                  </a:ext>
                </a:extLst>
              </a:tr>
              <a:tr h="355188">
                <a:tc>
                  <a:txBody>
                    <a:bodyPr/>
                    <a:lstStyle/>
                    <a:p>
                      <a:pPr marL="0" marR="0" lvl="0" indent="0" algn="ctr" defTabSz="818855" rtl="0" eaLnBrk="1" fontAlgn="auto" latinLnBrk="0" hangingPunct="1">
                        <a:lnSpc>
                          <a:spcPct val="100000"/>
                        </a:lnSpc>
                        <a:spcBef>
                          <a:spcPts val="100"/>
                        </a:spcBef>
                        <a:spcAft>
                          <a:spcPts val="10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lang="en-US" sz="1600" b="0" kern="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1008063" rtl="0" eaLnBrk="1" fontAlgn="base" latinLnBrk="0" hangingPunct="1">
                        <a:lnSpc>
                          <a:spcPct val="100000"/>
                        </a:lnSpc>
                        <a:spcBef>
                          <a:spcPts val="100"/>
                        </a:spcBef>
                        <a:spcAft>
                          <a:spcPts val="100"/>
                        </a:spcAft>
                        <a:buClrTx/>
                        <a:buSzTx/>
                        <a:buFont typeface="Arial" panose="020B0604020202020204" pitchFamily="34" charset="0"/>
                        <a:buNone/>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4934916"/>
                  </a:ext>
                </a:extLst>
              </a:tr>
              <a:tr h="355188">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 typeface="Arial" panose="020B0604020202020204" pitchFamily="34" charset="0"/>
                        <a:buNone/>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56026"/>
                  </a:ext>
                </a:extLst>
              </a:tr>
              <a:tr h="355188">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1322087"/>
                  </a:ext>
                </a:extLst>
              </a:tr>
              <a:tr h="355188">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7315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1450" marR="0" lvl="1" indent="-171450" algn="l" defTabSz="1008063" rtl="0" eaLnBrk="1" fontAlgn="base" latinLnBrk="0" hangingPunct="1">
                        <a:lnSpc>
                          <a:spcPct val="100000"/>
                        </a:lnSpc>
                        <a:spcBef>
                          <a:spcPts val="100"/>
                        </a:spcBef>
                        <a:spcAft>
                          <a:spcPts val="100"/>
                        </a:spcAft>
                        <a:buClrTx/>
                        <a:buSzTx/>
                        <a:buFont typeface="Arial" panose="020B0604020202020204" pitchFamily="34" charset="0"/>
                        <a:buChar char="•"/>
                        <a:tabLst/>
                        <a:defRPr/>
                      </a:pPr>
                      <a:endParaRPr kumimoji="0" lang="en-US" sz="1600" b="0" i="0" u="none" strike="noStrike" kern="1200" cap="none" normalizeH="0" baseline="0" dirty="0">
                        <a:ln>
                          <a:noFill/>
                        </a:ln>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8994884"/>
                  </a:ext>
                </a:extLst>
              </a:tr>
            </a:tbl>
          </a:graphicData>
        </a:graphic>
      </p:graphicFrame>
      <p:sp>
        <p:nvSpPr>
          <p:cNvPr id="2" name="Title 1">
            <a:extLst>
              <a:ext uri="{FF2B5EF4-FFF2-40B4-BE49-F238E27FC236}">
                <a16:creationId xmlns:a16="http://schemas.microsoft.com/office/drawing/2014/main" id="{4698DDB7-C478-D746-A860-539D7472E7F5}"/>
              </a:ext>
            </a:extLst>
          </p:cNvPr>
          <p:cNvSpPr>
            <a:spLocks noGrp="1"/>
          </p:cNvSpPr>
          <p:nvPr>
            <p:ph type="title"/>
          </p:nvPr>
        </p:nvSpPr>
        <p:spPr/>
        <p:txBody>
          <a:bodyPr/>
          <a:lstStyle/>
          <a:p>
            <a:r>
              <a:rPr lang="en-US" dirty="0"/>
              <a:t>Engagement Team </a:t>
            </a:r>
          </a:p>
        </p:txBody>
      </p:sp>
    </p:spTree>
    <p:extLst>
      <p:ext uri="{BB962C8B-B14F-4D97-AF65-F5344CB8AC3E}">
        <p14:creationId xmlns:p14="http://schemas.microsoft.com/office/powerpoint/2010/main" val="2090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Program Structure</a:t>
            </a:r>
            <a:endParaRPr lang="en-US" sz="1667" dirty="0">
              <a:latin typeface="Calibri" panose="020F0502020204030204" pitchFamily="34" charset="0"/>
              <a:cs typeface="Calibri" panose="020F0502020204030204" pitchFamily="34" charset="0"/>
            </a:endParaRPr>
          </a:p>
        </p:txBody>
      </p:sp>
      <p:sp>
        <p:nvSpPr>
          <p:cNvPr id="5" name="Shape"/>
          <p:cNvSpPr/>
          <p:nvPr/>
        </p:nvSpPr>
        <p:spPr>
          <a:xfrm>
            <a:off x="343840" y="912918"/>
            <a:ext cx="2359870"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STEERING COMMITTEE</a:t>
            </a:r>
          </a:p>
        </p:txBody>
      </p:sp>
      <p:sp>
        <p:nvSpPr>
          <p:cNvPr id="6" name="Shape"/>
          <p:cNvSpPr/>
          <p:nvPr/>
        </p:nvSpPr>
        <p:spPr>
          <a:xfrm>
            <a:off x="9765488" y="5379671"/>
            <a:ext cx="2004980" cy="697627"/>
          </a:xfrm>
          <a:prstGeom prst="rect">
            <a:avLst/>
          </a:prstGeom>
          <a:noFill/>
          <a:ln>
            <a:noFill/>
          </a:ln>
        </p:spPr>
        <p:txBody>
          <a:bodyPr wrap="square" anchor="t">
            <a:spAutoFit/>
          </a:bodyPr>
          <a:lstStyle/>
          <a:p>
            <a:pPr>
              <a:spcAft>
                <a:spcPts val="200"/>
              </a:spcAft>
            </a:pPr>
            <a:r>
              <a:rPr lang="en-US" altLang="en-US" sz="1200" dirty="0">
                <a:latin typeface="Calibri" panose="020F0502020204030204" pitchFamily="34" charset="0"/>
                <a:ea typeface="Amazon Ember" panose="020B0603020204020204" pitchFamily="34" charset="0"/>
                <a:cs typeface="Calibri" panose="020F0502020204030204" pitchFamily="34" charset="0"/>
              </a:rPr>
              <a:t>[Customer Name] ROLES</a:t>
            </a:r>
          </a:p>
          <a:p>
            <a:pPr>
              <a:spcAft>
                <a:spcPts val="200"/>
              </a:spcAft>
            </a:pPr>
            <a:r>
              <a:rPr lang="en-US" altLang="en-US" sz="1200" dirty="0">
                <a:latin typeface="Calibri" panose="020F0502020204030204" pitchFamily="34" charset="0"/>
                <a:ea typeface="Amazon Ember" panose="020B0603020204020204" pitchFamily="34" charset="0"/>
                <a:cs typeface="Calibri" panose="020F0502020204030204" pitchFamily="34" charset="0"/>
              </a:rPr>
              <a:t>AWS ROLES</a:t>
            </a:r>
          </a:p>
          <a:p>
            <a:pPr>
              <a:spcAft>
                <a:spcPts val="200"/>
              </a:spcAft>
            </a:pPr>
            <a:r>
              <a:rPr lang="en-US" altLang="en-US" sz="1200" dirty="0">
                <a:latin typeface="Calibri" panose="020F0502020204030204" pitchFamily="34" charset="0"/>
                <a:ea typeface="Amazon Ember" panose="020B0603020204020204" pitchFamily="34" charset="0"/>
                <a:cs typeface="Calibri" panose="020F0502020204030204" pitchFamily="34" charset="0"/>
              </a:rPr>
              <a:t>[Partner Name] ROLES</a:t>
            </a:r>
          </a:p>
        </p:txBody>
      </p:sp>
      <p:sp>
        <p:nvSpPr>
          <p:cNvPr id="7" name="Shape"/>
          <p:cNvSpPr/>
          <p:nvPr/>
        </p:nvSpPr>
        <p:spPr>
          <a:xfrm>
            <a:off x="9187778" y="5876029"/>
            <a:ext cx="414655" cy="1498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1000" dirty="0">
              <a:solidFill>
                <a:schemeClr val="bg1"/>
              </a:solidFill>
              <a:latin typeface="Calibri" panose="020F0502020204030204" pitchFamily="34" charset="0"/>
              <a:ea typeface="Amazon Ember" panose="020B0603020204020204" pitchFamily="34" charset="0"/>
              <a:cs typeface="Calibri" panose="020F0502020204030204" pitchFamily="34" charset="0"/>
            </a:endParaRPr>
          </a:p>
        </p:txBody>
      </p:sp>
      <p:sp>
        <p:nvSpPr>
          <p:cNvPr id="8" name="Shape"/>
          <p:cNvSpPr/>
          <p:nvPr/>
        </p:nvSpPr>
        <p:spPr>
          <a:xfrm>
            <a:off x="8733277" y="4983502"/>
            <a:ext cx="3105844" cy="1170767"/>
          </a:xfrm>
          <a:prstGeom prst="rect">
            <a:avLst/>
          </a:prstGeom>
          <a:noFill/>
          <a:ln w="95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2880">
              <a:solidFill>
                <a:schemeClr val="bg1"/>
              </a:solidFill>
              <a:latin typeface="Calibri" panose="020F0502020204030204" pitchFamily="34" charset="0"/>
              <a:ea typeface="Amazon Ember" panose="020B0603020204020204" pitchFamily="34" charset="0"/>
              <a:cs typeface="Calibri" panose="020F0502020204030204" pitchFamily="34" charset="0"/>
            </a:endParaRPr>
          </a:p>
        </p:txBody>
      </p:sp>
      <p:sp>
        <p:nvSpPr>
          <p:cNvPr id="9" name="Shape"/>
          <p:cNvSpPr/>
          <p:nvPr/>
        </p:nvSpPr>
        <p:spPr>
          <a:xfrm>
            <a:off x="9092527" y="5024112"/>
            <a:ext cx="712183" cy="307777"/>
          </a:xfrm>
          <a:prstGeom prst="rect">
            <a:avLst/>
          </a:prstGeom>
          <a:noFill/>
          <a:ln>
            <a:noFill/>
          </a:ln>
        </p:spPr>
        <p:txBody>
          <a:bodyPr wrap="none" anchor="t">
            <a:spAutoFit/>
          </a:bodyPr>
          <a:lstStyle/>
          <a:p>
            <a:r>
              <a:rPr lang="en-US" altLang="en-US" sz="1400" dirty="0">
                <a:latin typeface="Calibri" panose="020F0502020204030204" pitchFamily="34" charset="0"/>
                <a:ea typeface="Amazon Ember" panose="020B0603020204020204" pitchFamily="34" charset="0"/>
                <a:cs typeface="Calibri" panose="020F0502020204030204" pitchFamily="34" charset="0"/>
              </a:rPr>
              <a:t>Legend</a:t>
            </a:r>
          </a:p>
        </p:txBody>
      </p:sp>
      <p:sp>
        <p:nvSpPr>
          <p:cNvPr id="10" name="Shape"/>
          <p:cNvSpPr/>
          <p:nvPr/>
        </p:nvSpPr>
        <p:spPr>
          <a:xfrm>
            <a:off x="9187778" y="5665037"/>
            <a:ext cx="414655" cy="149860"/>
          </a:xfrm>
          <a:prstGeom prst="rect">
            <a:avLst/>
          </a:prstGeom>
          <a:solidFill>
            <a:srgbClr val="F18C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1000" dirty="0">
              <a:solidFill>
                <a:schemeClr val="bg1"/>
              </a:solidFill>
              <a:latin typeface="Calibri" panose="020F0502020204030204" pitchFamily="34" charset="0"/>
              <a:ea typeface="Amazon Ember" panose="020B0603020204020204" pitchFamily="34" charset="0"/>
              <a:cs typeface="Calibri" panose="020F0502020204030204" pitchFamily="34" charset="0"/>
            </a:endParaRPr>
          </a:p>
        </p:txBody>
      </p:sp>
      <p:sp>
        <p:nvSpPr>
          <p:cNvPr id="11" name="Shape"/>
          <p:cNvSpPr/>
          <p:nvPr/>
        </p:nvSpPr>
        <p:spPr>
          <a:xfrm>
            <a:off x="9187778" y="5432773"/>
            <a:ext cx="414655" cy="1498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en-US" sz="1000" dirty="0">
              <a:solidFill>
                <a:schemeClr val="bg1"/>
              </a:solidFill>
              <a:latin typeface="Calibri" panose="020F0502020204030204" pitchFamily="34" charset="0"/>
              <a:ea typeface="Amazon Ember" panose="020B0603020204020204" pitchFamily="34" charset="0"/>
              <a:cs typeface="Calibri" panose="020F0502020204030204" pitchFamily="34" charset="0"/>
            </a:endParaRPr>
          </a:p>
        </p:txBody>
      </p:sp>
      <p:graphicFrame>
        <p:nvGraphicFramePr>
          <p:cNvPr id="12" name="Table 11"/>
          <p:cNvGraphicFramePr>
            <a:graphicFrameLocks noGrp="1"/>
          </p:cNvGraphicFramePr>
          <p:nvPr/>
        </p:nvGraphicFramePr>
        <p:xfrm>
          <a:off x="341118" y="1245003"/>
          <a:ext cx="2261402" cy="190852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9624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1963563945"/>
                  </a:ext>
                </a:extLst>
              </a:tr>
              <a:tr h="39624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2752802287"/>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1638951517"/>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679235661"/>
                  </a:ext>
                </a:extLst>
              </a:tr>
              <a:tr h="39624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247240359"/>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213994078"/>
              </p:ext>
            </p:extLst>
          </p:nvPr>
        </p:nvGraphicFramePr>
        <p:xfrm>
          <a:off x="341118" y="4916476"/>
          <a:ext cx="2261402" cy="111604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59900">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3679235661"/>
                  </a:ext>
                </a:extLst>
              </a:tr>
              <a:tr h="359900">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2183607070"/>
                  </a:ext>
                </a:extLst>
              </a:tr>
              <a:tr h="396240">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Calibri" panose="020F0502020204030204" pitchFamily="34" charset="0"/>
                          <a:ea typeface="+mn-ea"/>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4277541007"/>
                  </a:ext>
                </a:extLst>
              </a:tr>
            </a:tbl>
          </a:graphicData>
        </a:graphic>
      </p:graphicFrame>
      <p:sp>
        <p:nvSpPr>
          <p:cNvPr id="14" name="Shape"/>
          <p:cNvSpPr/>
          <p:nvPr/>
        </p:nvSpPr>
        <p:spPr>
          <a:xfrm>
            <a:off x="3362632" y="900718"/>
            <a:ext cx="2352812"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MIGRATION TEAM - US</a:t>
            </a:r>
          </a:p>
        </p:txBody>
      </p:sp>
      <p:graphicFrame>
        <p:nvGraphicFramePr>
          <p:cNvPr id="15" name="Table 14"/>
          <p:cNvGraphicFramePr>
            <a:graphicFrameLocks noGrp="1"/>
          </p:cNvGraphicFramePr>
          <p:nvPr/>
        </p:nvGraphicFramePr>
        <p:xfrm>
          <a:off x="3403667" y="1245003"/>
          <a:ext cx="2261402" cy="183584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9624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3394994511"/>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3021676476"/>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084593601"/>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393662092"/>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871853905"/>
                  </a:ext>
                </a:extLst>
              </a:tr>
            </a:tbl>
          </a:graphicData>
        </a:graphic>
      </p:graphicFrame>
      <p:sp>
        <p:nvSpPr>
          <p:cNvPr id="16" name="Shape"/>
          <p:cNvSpPr/>
          <p:nvPr/>
        </p:nvSpPr>
        <p:spPr>
          <a:xfrm>
            <a:off x="6515881" y="900718"/>
            <a:ext cx="2261402"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AWS India Team</a:t>
            </a:r>
          </a:p>
        </p:txBody>
      </p:sp>
      <p:graphicFrame>
        <p:nvGraphicFramePr>
          <p:cNvPr id="17" name="Table 16"/>
          <p:cNvGraphicFramePr>
            <a:graphicFrameLocks noGrp="1"/>
          </p:cNvGraphicFramePr>
          <p:nvPr/>
        </p:nvGraphicFramePr>
        <p:xfrm>
          <a:off x="6515881" y="1245002"/>
          <a:ext cx="2261402" cy="143960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0213189"/>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317229038"/>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187379218"/>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F18C1E"/>
                    </a:solidFill>
                  </a:tcPr>
                </a:tc>
                <a:extLst>
                  <a:ext uri="{0D108BD9-81ED-4DB2-BD59-A6C34878D82A}">
                    <a16:rowId xmlns:a16="http://schemas.microsoft.com/office/drawing/2014/main" val="1638951517"/>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013949115"/>
              </p:ext>
            </p:extLst>
          </p:nvPr>
        </p:nvGraphicFramePr>
        <p:xfrm>
          <a:off x="3406390" y="5682776"/>
          <a:ext cx="2261402" cy="35990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704871901"/>
                  </a:ext>
                </a:extLst>
              </a:tr>
            </a:tbl>
          </a:graphicData>
        </a:graphic>
      </p:graphicFrame>
      <p:sp>
        <p:nvSpPr>
          <p:cNvPr id="19" name="Shape"/>
          <p:cNvSpPr/>
          <p:nvPr/>
        </p:nvSpPr>
        <p:spPr>
          <a:xfrm>
            <a:off x="3403667" y="5336933"/>
            <a:ext cx="2261402"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OPERATIONS TEAM</a:t>
            </a:r>
          </a:p>
        </p:txBody>
      </p:sp>
      <p:graphicFrame>
        <p:nvGraphicFramePr>
          <p:cNvPr id="20" name="Table 19"/>
          <p:cNvGraphicFramePr>
            <a:graphicFrameLocks noGrp="1"/>
          </p:cNvGraphicFramePr>
          <p:nvPr/>
        </p:nvGraphicFramePr>
        <p:xfrm>
          <a:off x="9577719" y="1259055"/>
          <a:ext cx="2261402" cy="2159400"/>
        </p:xfrm>
        <a:graphic>
          <a:graphicData uri="http://schemas.openxmlformats.org/drawingml/2006/table">
            <a:tbl>
              <a:tblPr bandRow="1">
                <a:tableStyleId>{073A0DAA-6AF3-43AB-8588-CEC1D06C72B9}</a:tableStyleId>
              </a:tblPr>
              <a:tblGrid>
                <a:gridCol w="2261402">
                  <a:extLst>
                    <a:ext uri="{9D8B030D-6E8A-4147-A177-3AD203B41FA5}">
                      <a16:colId xmlns:a16="http://schemas.microsoft.com/office/drawing/2014/main" val="2358903211"/>
                    </a:ext>
                  </a:extLst>
                </a:gridCol>
              </a:tblGrid>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50"/>
                    </a:solidFill>
                  </a:tcPr>
                </a:tc>
                <a:extLst>
                  <a:ext uri="{0D108BD9-81ED-4DB2-BD59-A6C34878D82A}">
                    <a16:rowId xmlns:a16="http://schemas.microsoft.com/office/drawing/2014/main" val="2733662830"/>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F0"/>
                    </a:solidFill>
                  </a:tcPr>
                </a:tc>
                <a:extLst>
                  <a:ext uri="{0D108BD9-81ED-4DB2-BD59-A6C34878D82A}">
                    <a16:rowId xmlns:a16="http://schemas.microsoft.com/office/drawing/2014/main" val="3861818582"/>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F0"/>
                    </a:solidFill>
                  </a:tcPr>
                </a:tc>
                <a:extLst>
                  <a:ext uri="{0D108BD9-81ED-4DB2-BD59-A6C34878D82A}">
                    <a16:rowId xmlns:a16="http://schemas.microsoft.com/office/drawing/2014/main" val="2064958284"/>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F0"/>
                    </a:solidFill>
                  </a:tcPr>
                </a:tc>
                <a:extLst>
                  <a:ext uri="{0D108BD9-81ED-4DB2-BD59-A6C34878D82A}">
                    <a16:rowId xmlns:a16="http://schemas.microsoft.com/office/drawing/2014/main" val="4006733930"/>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F0"/>
                    </a:solidFill>
                  </a:tcPr>
                </a:tc>
                <a:extLst>
                  <a:ext uri="{0D108BD9-81ED-4DB2-BD59-A6C34878D82A}">
                    <a16:rowId xmlns:a16="http://schemas.microsoft.com/office/drawing/2014/main" val="1721981309"/>
                  </a:ext>
                </a:extLst>
              </a:tr>
              <a:tr h="359900">
                <a:tc>
                  <a:txBody>
                    <a:bodyPr/>
                    <a:lstStyle/>
                    <a:p>
                      <a:pPr algn="ctr"/>
                      <a:r>
                        <a:rPr lang="en-US" sz="1100" dirty="0">
                          <a:solidFill>
                            <a:schemeClr val="tx1"/>
                          </a:solidFill>
                          <a:latin typeface="Calibri" panose="020F0502020204030204" pitchFamily="34" charset="0"/>
                          <a:cs typeface="Calibri" panose="020F0502020204030204" pitchFamily="34" charset="0"/>
                        </a:rPr>
                        <a:t>[Name – Role]</a:t>
                      </a:r>
                    </a:p>
                  </a:txBody>
                  <a:tcPr marL="76200" marR="76200" marT="38100" marB="38100" anchor="ctr">
                    <a:solidFill>
                      <a:srgbClr val="00B0F0"/>
                    </a:solidFill>
                  </a:tcPr>
                </a:tc>
                <a:extLst>
                  <a:ext uri="{0D108BD9-81ED-4DB2-BD59-A6C34878D82A}">
                    <a16:rowId xmlns:a16="http://schemas.microsoft.com/office/drawing/2014/main" val="3842577731"/>
                  </a:ext>
                </a:extLst>
              </a:tr>
            </a:tbl>
          </a:graphicData>
        </a:graphic>
      </p:graphicFrame>
      <p:sp>
        <p:nvSpPr>
          <p:cNvPr id="21" name="Shape"/>
          <p:cNvSpPr/>
          <p:nvPr/>
        </p:nvSpPr>
        <p:spPr>
          <a:xfrm>
            <a:off x="9589444" y="921514"/>
            <a:ext cx="2261402"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APPLICATIONS</a:t>
            </a:r>
          </a:p>
        </p:txBody>
      </p:sp>
      <p:sp>
        <p:nvSpPr>
          <p:cNvPr id="22" name="Shape"/>
          <p:cNvSpPr/>
          <p:nvPr/>
        </p:nvSpPr>
        <p:spPr>
          <a:xfrm>
            <a:off x="341828" y="4583565"/>
            <a:ext cx="2261402" cy="307777"/>
          </a:xfrm>
          <a:prstGeom prst="rect">
            <a:avLst/>
          </a:prstGeom>
          <a:noFill/>
          <a:ln>
            <a:noFill/>
          </a:ln>
        </p:spPr>
        <p:txBody>
          <a:bodyPr wrap="square" anchor="t">
            <a:spAutoFit/>
          </a:bodyPr>
          <a:lstStyle/>
          <a:p>
            <a:pPr algn="ctr"/>
            <a:r>
              <a:rPr lang="en-US" altLang="en-US" sz="1400" spc="200" dirty="0">
                <a:latin typeface="Calibri" panose="020F0502020204030204" pitchFamily="34" charset="0"/>
                <a:ea typeface="Amazon Ember" panose="020B0603020204020204" pitchFamily="34" charset="0"/>
                <a:cs typeface="Calibri" panose="020F0502020204030204" pitchFamily="34" charset="0"/>
              </a:rPr>
              <a:t>MIGRATION - PMO</a:t>
            </a:r>
          </a:p>
        </p:txBody>
      </p:sp>
    </p:spTree>
    <p:extLst>
      <p:ext uri="{BB962C8B-B14F-4D97-AF65-F5344CB8AC3E}">
        <p14:creationId xmlns:p14="http://schemas.microsoft.com/office/powerpoint/2010/main" val="229684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DDB7-C478-D746-A860-539D7472E7F5}"/>
              </a:ext>
            </a:extLst>
          </p:cNvPr>
          <p:cNvSpPr>
            <a:spLocks noGrp="1"/>
          </p:cNvSpPr>
          <p:nvPr>
            <p:ph type="title"/>
          </p:nvPr>
        </p:nvSpPr>
        <p:spPr/>
        <p:txBody>
          <a:bodyPr/>
          <a:lstStyle/>
          <a:p>
            <a:r>
              <a:rPr lang="en-US" dirty="0"/>
              <a:t>Activities and responsibilities</a:t>
            </a:r>
          </a:p>
        </p:txBody>
      </p:sp>
      <p:graphicFrame>
        <p:nvGraphicFramePr>
          <p:cNvPr id="3" name="Table 2">
            <a:extLst>
              <a:ext uri="{FF2B5EF4-FFF2-40B4-BE49-F238E27FC236}">
                <a16:creationId xmlns:a16="http://schemas.microsoft.com/office/drawing/2014/main" id="{F7E5FA9F-95FC-1648-908D-6C15CA1B6C22}"/>
              </a:ext>
            </a:extLst>
          </p:cNvPr>
          <p:cNvGraphicFramePr>
            <a:graphicFrameLocks noGrp="1"/>
          </p:cNvGraphicFramePr>
          <p:nvPr>
            <p:extLst>
              <p:ext uri="{D42A27DB-BD31-4B8C-83A1-F6EECF244321}">
                <p14:modId xmlns:p14="http://schemas.microsoft.com/office/powerpoint/2010/main" val="1598360854"/>
              </p:ext>
            </p:extLst>
          </p:nvPr>
        </p:nvGraphicFramePr>
        <p:xfrm>
          <a:off x="470958" y="981881"/>
          <a:ext cx="11250084" cy="4058236"/>
        </p:xfrm>
        <a:graphic>
          <a:graphicData uri="http://schemas.openxmlformats.org/drawingml/2006/table">
            <a:tbl>
              <a:tblPr firstRow="1" bandRow="1">
                <a:tableStyleId>{7E9639D4-E3E2-4D34-9284-5A2195B3D0D7}</a:tableStyleId>
              </a:tblPr>
              <a:tblGrid>
                <a:gridCol w="5241480">
                  <a:extLst>
                    <a:ext uri="{9D8B030D-6E8A-4147-A177-3AD203B41FA5}">
                      <a16:colId xmlns:a16="http://schemas.microsoft.com/office/drawing/2014/main" val="20007"/>
                    </a:ext>
                  </a:extLst>
                </a:gridCol>
                <a:gridCol w="3032133">
                  <a:extLst>
                    <a:ext uri="{9D8B030D-6E8A-4147-A177-3AD203B41FA5}">
                      <a16:colId xmlns:a16="http://schemas.microsoft.com/office/drawing/2014/main" val="450650309"/>
                    </a:ext>
                  </a:extLst>
                </a:gridCol>
                <a:gridCol w="2976471">
                  <a:extLst>
                    <a:ext uri="{9D8B030D-6E8A-4147-A177-3AD203B41FA5}">
                      <a16:colId xmlns:a16="http://schemas.microsoft.com/office/drawing/2014/main" val="4243265171"/>
                    </a:ext>
                  </a:extLst>
                </a:gridCol>
              </a:tblGrid>
              <a:tr h="299720">
                <a:tc>
                  <a:txBody>
                    <a:bodyPr/>
                    <a:lstStyle/>
                    <a:p>
                      <a:pPr marL="0" marR="0" indent="0" algn="ctr" defTabSz="609576" rtl="0" eaLnBrk="1" fontAlgn="auto" latinLnBrk="0" hangingPunct="1">
                        <a:lnSpc>
                          <a:spcPct val="100000"/>
                        </a:lnSpc>
                        <a:spcBef>
                          <a:spcPts val="100"/>
                        </a:spcBef>
                        <a:spcAft>
                          <a:spcPts val="100"/>
                        </a:spcAft>
                        <a:buClrTx/>
                        <a:buSzTx/>
                        <a:buFontTx/>
                        <a:buNone/>
                        <a:tabLst/>
                        <a:defRPr/>
                      </a:pPr>
                      <a:r>
                        <a:rPr lang="en-US" sz="1400" b="0" kern="1200" dirty="0">
                          <a:solidFill>
                            <a:schemeClr val="bg1"/>
                          </a:solidFill>
                        </a:rPr>
                        <a:t>Activities</a:t>
                      </a:r>
                      <a:endParaRPr lang="en-US" sz="1400" b="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576" rtl="0" eaLnBrk="1" fontAlgn="auto" latinLnBrk="0" hangingPunct="1">
                        <a:lnSpc>
                          <a:spcPct val="100000"/>
                        </a:lnSpc>
                        <a:spcBef>
                          <a:spcPts val="100"/>
                        </a:spcBef>
                        <a:spcAft>
                          <a:spcPts val="100"/>
                        </a:spcAft>
                        <a:buClrTx/>
                        <a:buSzTx/>
                        <a:buFontTx/>
                        <a:buNone/>
                        <a:tabLst/>
                        <a:defRPr/>
                      </a:pPr>
                      <a:r>
                        <a:rPr lang="en-US" sz="1400" b="0" kern="1200" dirty="0">
                          <a:solidFill>
                            <a:schemeClr val="bg1"/>
                          </a:solidFill>
                        </a:rPr>
                        <a:t>AWS</a:t>
                      </a:r>
                      <a:endParaRPr lang="en-US" sz="1400" b="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576" rtl="0" eaLnBrk="1" fontAlgn="auto" latinLnBrk="0" hangingPunct="1">
                        <a:lnSpc>
                          <a:spcPct val="100000"/>
                        </a:lnSpc>
                        <a:spcBef>
                          <a:spcPts val="100"/>
                        </a:spcBef>
                        <a:spcAft>
                          <a:spcPts val="100"/>
                        </a:spcAft>
                        <a:buClrTx/>
                        <a:buSzTx/>
                        <a:buFontTx/>
                        <a:buNone/>
                        <a:tabLst/>
                        <a:defRPr/>
                      </a:pPr>
                      <a:r>
                        <a:rPr lang="en-US" sz="1400" b="0" kern="1200" dirty="0">
                          <a:solidFill>
                            <a:schemeClr val="bg1"/>
                          </a:solidFill>
                        </a:rPr>
                        <a:t>&lt;Customer&gt;</a:t>
                      </a:r>
                      <a:endParaRPr lang="en-US" sz="1400" b="0" kern="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971468"/>
                  </a:ext>
                </a:extLst>
              </a:tr>
              <a:tr h="429133">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2294610"/>
                  </a:ext>
                </a:extLst>
              </a:tr>
              <a:tr h="426720">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4886448"/>
                  </a:ext>
                </a:extLst>
              </a:tr>
              <a:tr h="408852">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056026"/>
                  </a:ext>
                </a:extLst>
              </a:tr>
              <a:tr h="429133">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081032"/>
                  </a:ext>
                </a:extLst>
              </a:tr>
              <a:tr h="429133">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9788411"/>
                  </a:ext>
                </a:extLst>
              </a:tr>
              <a:tr h="429133">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119026"/>
                  </a:ext>
                </a:extLst>
              </a:tr>
              <a:tr h="408852">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426459"/>
                  </a:ext>
                </a:extLst>
              </a:tr>
              <a:tr h="274320">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ctr" defTabSz="609576" rtl="0" eaLnBrk="1" fontAlgn="base" latinLnBrk="0" hangingPunct="1">
                        <a:lnSpc>
                          <a:spcPct val="100000"/>
                        </a:lnSpc>
                        <a:spcBef>
                          <a:spcPts val="100"/>
                        </a:spcBef>
                        <a:spcAft>
                          <a:spcPts val="100"/>
                        </a:spcAft>
                        <a:buClrTx/>
                        <a:buSzTx/>
                        <a:buFont typeface="Arial" panose="020B0604020202020204" pitchFamily="34" charset="0"/>
                        <a:buNone/>
                        <a:tabLst/>
                        <a:defRPr/>
                      </a:pPr>
                      <a:endParaRPr lang="en-US" sz="14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7938555"/>
                  </a:ext>
                </a:extLst>
              </a:tr>
            </a:tbl>
          </a:graphicData>
        </a:graphic>
      </p:graphicFrame>
    </p:spTree>
    <p:extLst>
      <p:ext uri="{BB962C8B-B14F-4D97-AF65-F5344CB8AC3E}">
        <p14:creationId xmlns:p14="http://schemas.microsoft.com/office/powerpoint/2010/main" val="1014825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9517-F1EA-864C-ABF8-D454C345787A}"/>
              </a:ext>
            </a:extLst>
          </p:cNvPr>
          <p:cNvSpPr>
            <a:spLocks noGrp="1"/>
          </p:cNvSpPr>
          <p:nvPr>
            <p:ph type="title"/>
          </p:nvPr>
        </p:nvSpPr>
        <p:spPr/>
        <p:txBody>
          <a:bodyPr/>
          <a:lstStyle/>
          <a:p>
            <a:r>
              <a:rPr lang="en-US" dirty="0"/>
              <a:t>Workstreams leads</a:t>
            </a:r>
          </a:p>
        </p:txBody>
      </p:sp>
      <p:graphicFrame>
        <p:nvGraphicFramePr>
          <p:cNvPr id="18" name="Table 17">
            <a:extLst>
              <a:ext uri="{FF2B5EF4-FFF2-40B4-BE49-F238E27FC236}">
                <a16:creationId xmlns:a16="http://schemas.microsoft.com/office/drawing/2014/main" id="{AF734D0D-69D2-F444-B148-F6F83773321F}"/>
              </a:ext>
            </a:extLst>
          </p:cNvPr>
          <p:cNvGraphicFramePr>
            <a:graphicFrameLocks noGrp="1"/>
          </p:cNvGraphicFramePr>
          <p:nvPr>
            <p:extLst>
              <p:ext uri="{D42A27DB-BD31-4B8C-83A1-F6EECF244321}">
                <p14:modId xmlns:p14="http://schemas.microsoft.com/office/powerpoint/2010/main" val="3082837104"/>
              </p:ext>
            </p:extLst>
          </p:nvPr>
        </p:nvGraphicFramePr>
        <p:xfrm>
          <a:off x="449053" y="978259"/>
          <a:ext cx="10940406" cy="4866687"/>
        </p:xfrm>
        <a:graphic>
          <a:graphicData uri="http://schemas.openxmlformats.org/drawingml/2006/table">
            <a:tbl>
              <a:tblPr firstRow="1">
                <a:tableStyleId>{2D5ABB26-0587-4C30-8999-92F81FD0307C}</a:tableStyleId>
              </a:tblPr>
              <a:tblGrid>
                <a:gridCol w="1894754">
                  <a:extLst>
                    <a:ext uri="{9D8B030D-6E8A-4147-A177-3AD203B41FA5}">
                      <a16:colId xmlns:a16="http://schemas.microsoft.com/office/drawing/2014/main" val="3605383728"/>
                    </a:ext>
                  </a:extLst>
                </a:gridCol>
                <a:gridCol w="5398850">
                  <a:extLst>
                    <a:ext uri="{9D8B030D-6E8A-4147-A177-3AD203B41FA5}">
                      <a16:colId xmlns:a16="http://schemas.microsoft.com/office/drawing/2014/main" val="766011546"/>
                    </a:ext>
                  </a:extLst>
                </a:gridCol>
                <a:gridCol w="3646802">
                  <a:extLst>
                    <a:ext uri="{9D8B030D-6E8A-4147-A177-3AD203B41FA5}">
                      <a16:colId xmlns:a16="http://schemas.microsoft.com/office/drawing/2014/main" val="2600296028"/>
                    </a:ext>
                  </a:extLst>
                </a:gridCol>
              </a:tblGrid>
              <a:tr h="695241">
                <a:tc>
                  <a:txBody>
                    <a:bodyPr/>
                    <a:lstStyle/>
                    <a:p>
                      <a:pPr algn="ctr"/>
                      <a:endParaRPr lang="en-US" sz="1600" dirty="0">
                        <a:solidFill>
                          <a:schemeClr val="bg1"/>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0E2735"/>
                          </a:solidFill>
                        </a:rPr>
                        <a:t>&lt;Client&gt;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rgbClr val="0E2735"/>
                          </a:solidFill>
                        </a:rPr>
                        <a:t>AWS</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6686497"/>
                  </a:ext>
                </a:extLst>
              </a:tr>
              <a:tr h="695241">
                <a:tc>
                  <a:txBody>
                    <a:bodyPr/>
                    <a:lstStyle/>
                    <a:p>
                      <a:pPr algn="ct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0249813"/>
                  </a:ext>
                </a:extLst>
              </a:tr>
              <a:tr h="695241">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2241909"/>
                  </a:ext>
                </a:extLst>
              </a:tr>
              <a:tr h="695241">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5743945"/>
                  </a:ext>
                </a:extLst>
              </a:tr>
              <a:tr h="695241">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2794199"/>
                  </a:ext>
                </a:extLst>
              </a:tr>
              <a:tr h="695241">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0510688"/>
                  </a:ext>
                </a:extLst>
              </a:tr>
              <a:tr h="695241">
                <a:tc>
                  <a:txBody>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lang="en-US" sz="1600" dirty="0">
                          <a:solidFill>
                            <a:schemeClr val="bg1"/>
                          </a:solidFill>
                        </a:rPr>
                        <a:t>&lt;Work stream&gt;</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600" b="0" kern="1200" dirty="0">
                          <a:solidFill>
                            <a:srgbClr val="0E2735"/>
                          </a:solidFill>
                          <a:latin typeface="+mn-lt"/>
                          <a:ea typeface="+mn-ea"/>
                          <a:cs typeface="+mn-cs"/>
                        </a:rPr>
                        <a:t>Name</a:t>
                      </a:r>
                      <a:endParaRPr lang="en-US" sz="1600" b="0" dirty="0">
                        <a:solidFill>
                          <a:srgbClr val="0E2735"/>
                        </a:solidFill>
                      </a:endParaRP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rgbClr val="0E2735"/>
                          </a:solidFill>
                        </a:rPr>
                        <a:t>Name</a:t>
                      </a:r>
                    </a:p>
                  </a:txBody>
                  <a:tcPr marL="121920" marR="121920" marT="60960" marB="60960" anchor="ctr">
                    <a:lnL w="3175" cap="flat" cmpd="sng" algn="ctr">
                      <a:noFill/>
                      <a:prstDash val="sysDot"/>
                      <a:round/>
                      <a:headEnd type="none" w="med" len="med"/>
                      <a:tailEnd type="none" w="med" len="med"/>
                    </a:lnL>
                    <a:lnR w="3175" cap="flat" cmpd="sng" algn="ctr">
                      <a:noFill/>
                      <a:prstDash val="sysDot"/>
                      <a:round/>
                      <a:headEnd type="none" w="med" len="med"/>
                      <a:tailEnd type="none" w="med" len="med"/>
                    </a:lnR>
                    <a:lnT w="12700" cap="flat" cmpd="sng" algn="ctr">
                      <a:solidFill>
                        <a:schemeClr val="tx1"/>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0495010"/>
                  </a:ext>
                </a:extLst>
              </a:tr>
            </a:tbl>
          </a:graphicData>
        </a:graphic>
      </p:graphicFrame>
    </p:spTree>
    <p:extLst>
      <p:ext uri="{BB962C8B-B14F-4D97-AF65-F5344CB8AC3E}">
        <p14:creationId xmlns:p14="http://schemas.microsoft.com/office/powerpoint/2010/main" val="3513613225"/>
      </p:ext>
    </p:extLst>
  </p:cSld>
  <p:clrMapOvr>
    <a:masterClrMapping/>
  </p:clrMapOvr>
</p:sld>
</file>

<file path=ppt/theme/theme1.xml><?xml version="1.0" encoding="utf-8"?>
<a:theme xmlns:a="http://schemas.openxmlformats.org/drawingml/2006/main" name="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7275</TotalTime>
  <Words>6896</Words>
  <Application>Microsoft Macintosh PowerPoint</Application>
  <PresentationFormat>Widescreen</PresentationFormat>
  <Paragraphs>1211</Paragraphs>
  <Slides>49</Slides>
  <Notes>30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49</vt:i4>
      </vt:variant>
    </vt:vector>
  </HeadingPairs>
  <TitlesOfParts>
    <vt:vector size="67" baseType="lpstr">
      <vt:lpstr>Amazon Ember</vt:lpstr>
      <vt:lpstr>Amazon Ember Heavy</vt:lpstr>
      <vt:lpstr>Amazon Ember Light</vt:lpstr>
      <vt:lpstr>Amazon Ember Medium</vt:lpstr>
      <vt:lpstr>Amazon Ember Regular</vt:lpstr>
      <vt:lpstr>AmazonEmber</vt:lpstr>
      <vt:lpstr>Arial</vt:lpstr>
      <vt:lpstr>Calibri</vt:lpstr>
      <vt:lpstr>Calibri Light</vt:lpstr>
      <vt:lpstr>Georgia</vt:lpstr>
      <vt:lpstr>Itau Display</vt:lpstr>
      <vt:lpstr>Museo Sans For Dell</vt:lpstr>
      <vt:lpstr>Nirmala UI</vt:lpstr>
      <vt:lpstr>Times New Roman</vt:lpstr>
      <vt:lpstr>Wingdings</vt:lpstr>
      <vt:lpstr>DeckTemplate-AWS</vt:lpstr>
      <vt:lpstr>1_DeckTemplate-AWS</vt:lpstr>
      <vt:lpstr>2_Office Theme</vt:lpstr>
      <vt:lpstr>Guidelines for Kick Off Template</vt:lpstr>
      <vt:lpstr>PowerPoint Presentation</vt:lpstr>
      <vt:lpstr>Welcome and introductions</vt:lpstr>
      <vt:lpstr>Agenda</vt:lpstr>
      <vt:lpstr>Engagement Team </vt:lpstr>
      <vt:lpstr>Engagement Team </vt:lpstr>
      <vt:lpstr>Program Structure</vt:lpstr>
      <vt:lpstr>Activities and responsibilities</vt:lpstr>
      <vt:lpstr>Workstreams leads</vt:lpstr>
      <vt:lpstr>PowerPoint Presentation</vt:lpstr>
      <vt:lpstr>Engagement Scope </vt:lpstr>
      <vt:lpstr>Voice of Customer</vt:lpstr>
      <vt:lpstr>Engagement Roadmap</vt:lpstr>
      <vt:lpstr>Engagement Roadmap</vt:lpstr>
      <vt:lpstr>Roadmap / Timeline</vt:lpstr>
      <vt:lpstr>Business Value Roadmap - &lt;Release Name&gt; </vt:lpstr>
      <vt:lpstr>PowerPoint Presentation</vt:lpstr>
      <vt:lpstr>PowerPoint Presentation</vt:lpstr>
      <vt:lpstr>Roadmap </vt:lpstr>
      <vt:lpstr>PowerPoint Presentation</vt:lpstr>
      <vt:lpstr>PowerPoint Presentation</vt:lpstr>
      <vt:lpstr>Alignment Outcome Canvas</vt:lpstr>
      <vt:lpstr>PowerPoint Presentation</vt:lpstr>
      <vt:lpstr>AWS Ways of Working, Unless You Know a Better Way </vt:lpstr>
      <vt:lpstr>Chime Housekeeping Items</vt:lpstr>
      <vt:lpstr>Team Norms </vt:lpstr>
      <vt:lpstr>Team Norms to get your started </vt:lpstr>
      <vt:lpstr>Definition of Ready (DoR) &amp; Definition of Done (DoD) </vt:lpstr>
      <vt:lpstr>Definition of Done (DoD) Example</vt:lpstr>
      <vt:lpstr>Inclusive Meeting Tips </vt:lpstr>
      <vt:lpstr>Inclusive Language </vt:lpstr>
      <vt:lpstr>Engagement Tooling</vt:lpstr>
      <vt:lpstr>Escalation Path</vt:lpstr>
      <vt:lpstr>Decision Tracking </vt:lpstr>
      <vt:lpstr>Prioritization</vt:lpstr>
      <vt:lpstr>Communication &amp; Coordination</vt:lpstr>
      <vt:lpstr>Mechanisms to encourage collaboration and visibility</vt:lpstr>
      <vt:lpstr>Scrum Events</vt:lpstr>
      <vt:lpstr>Scaling Teams</vt:lpstr>
      <vt:lpstr>Ways to Provide Feedback </vt:lpstr>
      <vt:lpstr>Change Management Process Cycle</vt:lpstr>
      <vt:lpstr>Change Management Process Cycle </vt:lpstr>
      <vt:lpstr>Change Management Tooling</vt:lpstr>
      <vt:lpstr>Customer Information Handling</vt:lpstr>
      <vt:lpstr>PowerPoint Presentation</vt:lpstr>
      <vt:lpstr>What is ProServe?</vt:lpstr>
      <vt:lpstr>PowerPoint Presentation</vt:lpstr>
      <vt:lpstr>Engagement Delivery Framework (EDF)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Shannon Snyder</dc:creator>
  <cp:lastModifiedBy>Jyothsna Rani Patibandla</cp:lastModifiedBy>
  <cp:revision>27</cp:revision>
  <dcterms:created xsi:type="dcterms:W3CDTF">2021-08-09T18:20:27Z</dcterms:created>
  <dcterms:modified xsi:type="dcterms:W3CDTF">2021-10-26T09:40:35Z</dcterms:modified>
</cp:coreProperties>
</file>